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8" r:id="rId1"/>
  </p:sldMasterIdLst>
  <p:notesMasterIdLst>
    <p:notesMasterId r:id="rId16"/>
  </p:notesMasterIdLst>
  <p:sldIdLst>
    <p:sldId id="256" r:id="rId2"/>
    <p:sldId id="272" r:id="rId3"/>
    <p:sldId id="271" r:id="rId4"/>
    <p:sldId id="259" r:id="rId5"/>
    <p:sldId id="278" r:id="rId6"/>
    <p:sldId id="261" r:id="rId7"/>
    <p:sldId id="277" r:id="rId8"/>
    <p:sldId id="273" r:id="rId9"/>
    <p:sldId id="275" r:id="rId10"/>
    <p:sldId id="274" r:id="rId11"/>
    <p:sldId id="279" r:id="rId12"/>
    <p:sldId id="265" r:id="rId13"/>
    <p:sldId id="281" r:id="rId14"/>
    <p:sldId id="276" r:id="rId15"/>
  </p:sldIdLst>
  <p:sldSz cx="18288000" cy="10287000"/>
  <p:notesSz cx="6858000" cy="9144000"/>
  <p:embeddedFontLst>
    <p:embeddedFont>
      <p:font typeface="Caveat" panose="020B0604020202020204" charset="0"/>
      <p:regular r:id="rId17"/>
      <p:bold r:id="rId18"/>
    </p:embeddedFont>
    <p:embeddedFont>
      <p:font typeface="Nunito" panose="020B0604020202020204" charset="-18"/>
      <p:regular r:id="rId19"/>
      <p:bold r:id="rId20"/>
      <p:italic r:id="rId21"/>
      <p:boldItalic r:id="rId22"/>
    </p:embeddedFont>
    <p:embeddedFont>
      <p:font typeface="Nunito Sans" panose="020B0604020202020204" charset="-18"/>
      <p:regular r:id="rId23"/>
      <p:bold r:id="rId24"/>
      <p:italic r:id="rId25"/>
      <p:bold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3657"/>
    <a:srgbClr val="5351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94660"/>
  </p:normalViewPr>
  <p:slideViewPr>
    <p:cSldViewPr snapToGrid="0">
      <p:cViewPr varScale="1">
        <p:scale>
          <a:sx n="70" d="100"/>
          <a:sy n="70" d="100"/>
        </p:scale>
        <p:origin x="720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la Jazbinski" userId="a673edf1-f271-42d0-ba27-1039d92de645" providerId="ADAL" clId="{A9E9F566-595F-46BF-8674-61E4B6410FA4}"/>
    <pc:docChg chg="custSel modSld">
      <pc:chgData name="Karla Jazbinski" userId="a673edf1-f271-42d0-ba27-1039d92de645" providerId="ADAL" clId="{A9E9F566-595F-46BF-8674-61E4B6410FA4}" dt="2026-01-15T12:54:08.250" v="117" actId="115"/>
      <pc:docMkLst>
        <pc:docMk/>
      </pc:docMkLst>
      <pc:sldChg chg="modSp mod">
        <pc:chgData name="Karla Jazbinski" userId="a673edf1-f271-42d0-ba27-1039d92de645" providerId="ADAL" clId="{A9E9F566-595F-46BF-8674-61E4B6410FA4}" dt="2026-01-15T12:54:08.250" v="117" actId="115"/>
        <pc:sldMkLst>
          <pc:docMk/>
          <pc:sldMk cId="0" sldId="261"/>
        </pc:sldMkLst>
        <pc:spChg chg="mod">
          <ac:chgData name="Karla Jazbinski" userId="a673edf1-f271-42d0-ba27-1039d92de645" providerId="ADAL" clId="{A9E9F566-595F-46BF-8674-61E4B6410FA4}" dt="2026-01-15T12:53:55.136" v="115" actId="115"/>
          <ac:spMkLst>
            <pc:docMk/>
            <pc:sldMk cId="0" sldId="261"/>
            <ac:spMk id="152" creationId="{00000000-0000-0000-0000-000000000000}"/>
          </ac:spMkLst>
        </pc:spChg>
        <pc:spChg chg="mod">
          <ac:chgData name="Karla Jazbinski" userId="a673edf1-f271-42d0-ba27-1039d92de645" providerId="ADAL" clId="{A9E9F566-595F-46BF-8674-61E4B6410FA4}" dt="2026-01-15T12:54:08.250" v="117" actId="115"/>
          <ac:spMkLst>
            <pc:docMk/>
            <pc:sldMk cId="0" sldId="261"/>
            <ac:spMk id="158" creationId="{00000000-0000-0000-0000-000000000000}"/>
          </ac:spMkLst>
        </pc:spChg>
      </pc:sldChg>
      <pc:sldChg chg="modSp mod">
        <pc:chgData name="Karla Jazbinski" userId="a673edf1-f271-42d0-ba27-1039d92de645" providerId="ADAL" clId="{A9E9F566-595F-46BF-8674-61E4B6410FA4}" dt="2026-01-15T11:16:42.532" v="37" actId="20577"/>
        <pc:sldMkLst>
          <pc:docMk/>
          <pc:sldMk cId="3705544051" sldId="272"/>
        </pc:sldMkLst>
        <pc:spChg chg="mod">
          <ac:chgData name="Karla Jazbinski" userId="a673edf1-f271-42d0-ba27-1039d92de645" providerId="ADAL" clId="{A9E9F566-595F-46BF-8674-61E4B6410FA4}" dt="2026-01-15T11:16:42.532" v="37" actId="20577"/>
          <ac:spMkLst>
            <pc:docMk/>
            <pc:sldMk cId="3705544051" sldId="272"/>
            <ac:spMk id="123" creationId="{53B3832B-1F33-13E9-EB67-1F5958A92F05}"/>
          </ac:spMkLst>
        </pc:spChg>
      </pc:sldChg>
      <pc:sldChg chg="modSp mod">
        <pc:chgData name="Karla Jazbinski" userId="a673edf1-f271-42d0-ba27-1039d92de645" providerId="ADAL" clId="{A9E9F566-595F-46BF-8674-61E4B6410FA4}" dt="2026-01-15T11:19:15.162" v="96" actId="115"/>
        <pc:sldMkLst>
          <pc:docMk/>
          <pc:sldMk cId="1541301143" sldId="274"/>
        </pc:sldMkLst>
        <pc:spChg chg="mod">
          <ac:chgData name="Karla Jazbinski" userId="a673edf1-f271-42d0-ba27-1039d92de645" providerId="ADAL" clId="{A9E9F566-595F-46BF-8674-61E4B6410FA4}" dt="2026-01-15T11:19:15.162" v="96" actId="115"/>
          <ac:spMkLst>
            <pc:docMk/>
            <pc:sldMk cId="1541301143" sldId="274"/>
            <ac:spMk id="204" creationId="{C3714371-588F-0160-C904-F657A0B36797}"/>
          </ac:spMkLst>
        </pc:spChg>
      </pc:sldChg>
      <pc:sldChg chg="modSp mod">
        <pc:chgData name="Karla Jazbinski" userId="a673edf1-f271-42d0-ba27-1039d92de645" providerId="ADAL" clId="{A9E9F566-595F-46BF-8674-61E4B6410FA4}" dt="2026-01-15T12:53:37.179" v="113" actId="20577"/>
        <pc:sldMkLst>
          <pc:docMk/>
          <pc:sldMk cId="3373633968" sldId="277"/>
        </pc:sldMkLst>
        <pc:spChg chg="mod">
          <ac:chgData name="Karla Jazbinski" userId="a673edf1-f271-42d0-ba27-1039d92de645" providerId="ADAL" clId="{A9E9F566-595F-46BF-8674-61E4B6410FA4}" dt="2026-01-15T12:53:37.179" v="113" actId="20577"/>
          <ac:spMkLst>
            <pc:docMk/>
            <pc:sldMk cId="3373633968" sldId="277"/>
            <ac:spMk id="216" creationId="{D6C1F28D-348F-9F0D-1678-986506BE385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>
          <a:extLst>
            <a:ext uri="{FF2B5EF4-FFF2-40B4-BE49-F238E27FC236}">
              <a16:creationId xmlns:a16="http://schemas.microsoft.com/office/drawing/2014/main" id="{0F64FC2A-DBB3-7642-3889-F79CE1E014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9:notes">
            <a:extLst>
              <a:ext uri="{FF2B5EF4-FFF2-40B4-BE49-F238E27FC236}">
                <a16:creationId xmlns:a16="http://schemas.microsoft.com/office/drawing/2014/main" id="{FB041562-DE72-83B7-CF2E-FDA3F8E5036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9:notes">
            <a:extLst>
              <a:ext uri="{FF2B5EF4-FFF2-40B4-BE49-F238E27FC236}">
                <a16:creationId xmlns:a16="http://schemas.microsoft.com/office/drawing/2014/main" id="{80DBAA1C-BD39-06EB-E520-FEB2C38436B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272241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>
          <a:extLst>
            <a:ext uri="{FF2B5EF4-FFF2-40B4-BE49-F238E27FC236}">
              <a16:creationId xmlns:a16="http://schemas.microsoft.com/office/drawing/2014/main" id="{73D09A26-8A6B-FC9B-43AB-0075C6292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:notes">
            <a:extLst>
              <a:ext uri="{FF2B5EF4-FFF2-40B4-BE49-F238E27FC236}">
                <a16:creationId xmlns:a16="http://schemas.microsoft.com/office/drawing/2014/main" id="{E1A89FC5-8C37-F418-6448-478CE8A8C38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3:notes">
            <a:extLst>
              <a:ext uri="{FF2B5EF4-FFF2-40B4-BE49-F238E27FC236}">
                <a16:creationId xmlns:a16="http://schemas.microsoft.com/office/drawing/2014/main" id="{91D1FC91-B4B4-18D1-6629-D9AC48A11E0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633118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>
          <a:extLst>
            <a:ext uri="{FF2B5EF4-FFF2-40B4-BE49-F238E27FC236}">
              <a16:creationId xmlns:a16="http://schemas.microsoft.com/office/drawing/2014/main" id="{8580AD0F-F8D2-4B9C-E1C0-AECFE390FF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3:notes">
            <a:extLst>
              <a:ext uri="{FF2B5EF4-FFF2-40B4-BE49-F238E27FC236}">
                <a16:creationId xmlns:a16="http://schemas.microsoft.com/office/drawing/2014/main" id="{8DDAE3EB-81E4-E0A6-5580-0449DAB5046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3:notes">
            <a:extLst>
              <a:ext uri="{FF2B5EF4-FFF2-40B4-BE49-F238E27FC236}">
                <a16:creationId xmlns:a16="http://schemas.microsoft.com/office/drawing/2014/main" id="{BF6302AD-0B52-3E9E-99BA-2F4C44051A4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751225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>
          <a:extLst>
            <a:ext uri="{FF2B5EF4-FFF2-40B4-BE49-F238E27FC236}">
              <a16:creationId xmlns:a16="http://schemas.microsoft.com/office/drawing/2014/main" id="{0C6C1DC9-85F5-E31C-4CEE-04BA8D58EF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5:notes">
            <a:extLst>
              <a:ext uri="{FF2B5EF4-FFF2-40B4-BE49-F238E27FC236}">
                <a16:creationId xmlns:a16="http://schemas.microsoft.com/office/drawing/2014/main" id="{2FE43E2B-9274-7D96-348D-4E0AAA389F2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5:notes">
            <a:extLst>
              <a:ext uri="{FF2B5EF4-FFF2-40B4-BE49-F238E27FC236}">
                <a16:creationId xmlns:a16="http://schemas.microsoft.com/office/drawing/2014/main" id="{B372CCCD-BBCE-E4CE-F603-801FE2D3C23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541031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>
          <a:extLst>
            <a:ext uri="{FF2B5EF4-FFF2-40B4-BE49-F238E27FC236}">
              <a16:creationId xmlns:a16="http://schemas.microsoft.com/office/drawing/2014/main" id="{DFA74175-7DF4-93AF-0E99-56ECFFEDB9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0:notes">
            <a:extLst>
              <a:ext uri="{FF2B5EF4-FFF2-40B4-BE49-F238E27FC236}">
                <a16:creationId xmlns:a16="http://schemas.microsoft.com/office/drawing/2014/main" id="{0E8934D2-BFA2-6623-048B-C64AFE8E734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0:notes">
            <a:extLst>
              <a:ext uri="{FF2B5EF4-FFF2-40B4-BE49-F238E27FC236}">
                <a16:creationId xmlns:a16="http://schemas.microsoft.com/office/drawing/2014/main" id="{E13B473C-AC89-48E9-D3A2-F346C5A2612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959041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>
          <a:extLst>
            <a:ext uri="{FF2B5EF4-FFF2-40B4-BE49-F238E27FC236}">
              <a16:creationId xmlns:a16="http://schemas.microsoft.com/office/drawing/2014/main" id="{6986B5EE-16C4-7155-5C95-00A02E0BBB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7:notes">
            <a:extLst>
              <a:ext uri="{FF2B5EF4-FFF2-40B4-BE49-F238E27FC236}">
                <a16:creationId xmlns:a16="http://schemas.microsoft.com/office/drawing/2014/main" id="{FA86EC3E-AF93-A717-2390-6767880E9D1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7:notes">
            <a:extLst>
              <a:ext uri="{FF2B5EF4-FFF2-40B4-BE49-F238E27FC236}">
                <a16:creationId xmlns:a16="http://schemas.microsoft.com/office/drawing/2014/main" id="{DEC8AB30-475F-46F2-9905-741A3FBBD69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057391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>
          <a:extLst>
            <a:ext uri="{FF2B5EF4-FFF2-40B4-BE49-F238E27FC236}">
              <a16:creationId xmlns:a16="http://schemas.microsoft.com/office/drawing/2014/main" id="{9EA341B9-D9E9-6248-EAC4-3DB26B19CE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1:notes">
            <a:extLst>
              <a:ext uri="{FF2B5EF4-FFF2-40B4-BE49-F238E27FC236}">
                <a16:creationId xmlns:a16="http://schemas.microsoft.com/office/drawing/2014/main" id="{9F988050-9498-57E2-298C-8CCF48F3D59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11:notes">
            <a:extLst>
              <a:ext uri="{FF2B5EF4-FFF2-40B4-BE49-F238E27FC236}">
                <a16:creationId xmlns:a16="http://schemas.microsoft.com/office/drawing/2014/main" id="{3A5A0B67-8881-6FD8-FF1D-86B68D95EEE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36472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rgbClr val="F8D4BA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/>
          <p:nvPr/>
        </p:nvSpPr>
        <p:spPr>
          <a:xfrm>
            <a:off x="5315201" y="2773380"/>
            <a:ext cx="7657598" cy="6097362"/>
          </a:xfrm>
          <a:custGeom>
            <a:avLst/>
            <a:gdLst/>
            <a:ahLst/>
            <a:cxnLst/>
            <a:rect l="l" t="t" r="r" b="b"/>
            <a:pathLst>
              <a:path w="7657598" h="6097362" extrusionOk="0">
                <a:moveTo>
                  <a:pt x="0" y="0"/>
                </a:moveTo>
                <a:lnTo>
                  <a:pt x="7657598" y="0"/>
                </a:lnTo>
                <a:lnTo>
                  <a:pt x="7657598" y="6097362"/>
                </a:lnTo>
                <a:lnTo>
                  <a:pt x="0" y="60973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 amt="69000"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r-HR"/>
          </a:p>
        </p:txBody>
      </p:sp>
      <p:sp>
        <p:nvSpPr>
          <p:cNvPr id="35" name="Google Shape;35;p5"/>
          <p:cNvSpPr/>
          <p:nvPr/>
        </p:nvSpPr>
        <p:spPr>
          <a:xfrm>
            <a:off x="6142347" y="2268357"/>
            <a:ext cx="6003307" cy="5845720"/>
          </a:xfrm>
          <a:custGeom>
            <a:avLst/>
            <a:gdLst/>
            <a:ahLst/>
            <a:cxnLst/>
            <a:rect l="l" t="t" r="r" b="b"/>
            <a:pathLst>
              <a:path w="6003307" h="5845720" extrusionOk="0">
                <a:moveTo>
                  <a:pt x="0" y="0"/>
                </a:moveTo>
                <a:lnTo>
                  <a:pt x="6003306" y="0"/>
                </a:lnTo>
                <a:lnTo>
                  <a:pt x="6003306" y="5845719"/>
                </a:lnTo>
                <a:lnTo>
                  <a:pt x="0" y="58457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r-HR"/>
          </a:p>
        </p:txBody>
      </p:sp>
      <p:sp>
        <p:nvSpPr>
          <p:cNvPr id="36" name="Google Shape;36;p5"/>
          <p:cNvSpPr/>
          <p:nvPr/>
        </p:nvSpPr>
        <p:spPr>
          <a:xfrm rot="10089340">
            <a:off x="1078291" y="8534193"/>
            <a:ext cx="4519661" cy="4557592"/>
          </a:xfrm>
          <a:custGeom>
            <a:avLst/>
            <a:gdLst/>
            <a:ahLst/>
            <a:cxnLst/>
            <a:rect l="l" t="t" r="r" b="b"/>
            <a:pathLst>
              <a:path w="4525250" h="4563228" extrusionOk="0">
                <a:moveTo>
                  <a:pt x="0" y="0"/>
                </a:moveTo>
                <a:lnTo>
                  <a:pt x="4525250" y="0"/>
                </a:lnTo>
                <a:lnTo>
                  <a:pt x="4525250" y="4563227"/>
                </a:lnTo>
                <a:lnTo>
                  <a:pt x="0" y="45632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90000"/>
            </a:blip>
            <a:stretch>
              <a:fillRect t="-124487" r="-117037"/>
            </a:stretch>
          </a:blipFill>
          <a:ln>
            <a:noFill/>
          </a:ln>
        </p:spPr>
        <p:txBody>
          <a:bodyPr/>
          <a:lstStyle/>
          <a:p>
            <a:endParaRPr lang="hr-HR"/>
          </a:p>
        </p:txBody>
      </p:sp>
      <p:sp>
        <p:nvSpPr>
          <p:cNvPr id="37" name="Google Shape;37;p5"/>
          <p:cNvSpPr/>
          <p:nvPr/>
        </p:nvSpPr>
        <p:spPr>
          <a:xfrm>
            <a:off x="3333452" y="7787896"/>
            <a:ext cx="11621095" cy="1642961"/>
          </a:xfrm>
          <a:custGeom>
            <a:avLst/>
            <a:gdLst/>
            <a:ahLst/>
            <a:cxnLst/>
            <a:rect l="l" t="t" r="r" b="b"/>
            <a:pathLst>
              <a:path w="11621095" h="1642961" extrusionOk="0">
                <a:moveTo>
                  <a:pt x="0" y="0"/>
                </a:moveTo>
                <a:lnTo>
                  <a:pt x="11621096" y="0"/>
                </a:lnTo>
                <a:lnTo>
                  <a:pt x="11621096" y="1642961"/>
                </a:lnTo>
                <a:lnTo>
                  <a:pt x="0" y="16429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107156" t="-841579" r="-38586" b="-442119"/>
            </a:stretch>
          </a:blipFill>
          <a:ln>
            <a:noFill/>
          </a:ln>
        </p:spPr>
        <p:txBody>
          <a:bodyPr/>
          <a:lstStyle/>
          <a:p>
            <a:endParaRPr lang="hr-HR"/>
          </a:p>
        </p:txBody>
      </p:sp>
      <p:sp>
        <p:nvSpPr>
          <p:cNvPr id="38" name="Google Shape;38;p5"/>
          <p:cNvSpPr/>
          <p:nvPr/>
        </p:nvSpPr>
        <p:spPr>
          <a:xfrm>
            <a:off x="-631178" y="-1882264"/>
            <a:ext cx="4616897" cy="4655644"/>
          </a:xfrm>
          <a:custGeom>
            <a:avLst/>
            <a:gdLst/>
            <a:ahLst/>
            <a:cxnLst/>
            <a:rect l="l" t="t" r="r" b="b"/>
            <a:pathLst>
              <a:path w="4616897" h="4655644" extrusionOk="0">
                <a:moveTo>
                  <a:pt x="0" y="0"/>
                </a:moveTo>
                <a:lnTo>
                  <a:pt x="4616897" y="0"/>
                </a:lnTo>
                <a:lnTo>
                  <a:pt x="4616897" y="4655644"/>
                </a:lnTo>
                <a:lnTo>
                  <a:pt x="0" y="46556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90000"/>
            </a:blip>
            <a:stretch>
              <a:fillRect t="-124487" r="-117037"/>
            </a:stretch>
          </a:blipFill>
          <a:ln>
            <a:noFill/>
          </a:ln>
        </p:spPr>
        <p:txBody>
          <a:bodyPr/>
          <a:lstStyle/>
          <a:p>
            <a:endParaRPr lang="hr-HR"/>
          </a:p>
        </p:txBody>
      </p:sp>
      <p:sp>
        <p:nvSpPr>
          <p:cNvPr id="39" name="Google Shape;39;p5"/>
          <p:cNvSpPr/>
          <p:nvPr/>
        </p:nvSpPr>
        <p:spPr>
          <a:xfrm rot="10089340">
            <a:off x="15004139" y="2302911"/>
            <a:ext cx="4519661" cy="4557592"/>
          </a:xfrm>
          <a:custGeom>
            <a:avLst/>
            <a:gdLst/>
            <a:ahLst/>
            <a:cxnLst/>
            <a:rect l="l" t="t" r="r" b="b"/>
            <a:pathLst>
              <a:path w="4525250" h="4563228" extrusionOk="0">
                <a:moveTo>
                  <a:pt x="0" y="0"/>
                </a:moveTo>
                <a:lnTo>
                  <a:pt x="4525250" y="0"/>
                </a:lnTo>
                <a:lnTo>
                  <a:pt x="4525250" y="4563228"/>
                </a:lnTo>
                <a:lnTo>
                  <a:pt x="0" y="45632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90000"/>
            </a:blip>
            <a:stretch>
              <a:fillRect t="-124487" r="-117037"/>
            </a:stretch>
          </a:blipFill>
          <a:ln>
            <a:noFill/>
          </a:ln>
        </p:spPr>
        <p:txBody>
          <a:bodyPr/>
          <a:lstStyle/>
          <a:p>
            <a:endParaRPr lang="hr-HR"/>
          </a:p>
        </p:txBody>
      </p:sp>
      <p:sp>
        <p:nvSpPr>
          <p:cNvPr id="40" name="Google Shape;40;p5"/>
          <p:cNvSpPr txBox="1">
            <a:spLocks noGrp="1"/>
          </p:cNvSpPr>
          <p:nvPr>
            <p:ph type="title"/>
          </p:nvPr>
        </p:nvSpPr>
        <p:spPr>
          <a:xfrm>
            <a:off x="1201300" y="871175"/>
            <a:ext cx="15885300" cy="10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ctr">
              <a:spcBef>
                <a:spcPts val="0"/>
              </a:spcBef>
              <a:spcAft>
                <a:spcPts val="0"/>
              </a:spcAft>
              <a:buClr>
                <a:srgbClr val="423657"/>
              </a:buClr>
              <a:buSzPts val="9000"/>
              <a:buFont typeface="Caveat"/>
              <a:buNone/>
              <a:defRPr sz="9000" i="0" u="none" strike="noStrike" cap="none">
                <a:solidFill>
                  <a:srgbClr val="423657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2pPr>
            <a:lvl3pPr lvl="2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3pPr>
            <a:lvl4pPr lvl="3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4pPr>
            <a:lvl5pPr lvl="4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5pPr>
            <a:lvl6pPr lvl="5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6pPr>
            <a:lvl7pPr lvl="6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7pPr>
            <a:lvl8pPr lvl="7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8pPr>
            <a:lvl9pPr lvl="8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body" idx="1"/>
          </p:nvPr>
        </p:nvSpPr>
        <p:spPr>
          <a:xfrm>
            <a:off x="3646750" y="7969325"/>
            <a:ext cx="10937700" cy="128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55600" algn="l">
              <a:spcBef>
                <a:spcPts val="640"/>
              </a:spcBef>
              <a:spcAft>
                <a:spcPts val="0"/>
              </a:spcAft>
              <a:buClr>
                <a:srgbClr val="423657"/>
              </a:buClr>
              <a:buSzPts val="2000"/>
              <a:buFont typeface="Nunito Sans"/>
              <a:buChar char="•"/>
              <a:defRPr sz="2000" i="0" u="none" strike="noStrike" cap="none">
                <a:solidFill>
                  <a:srgbClr val="423657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355600" algn="l">
              <a:spcBef>
                <a:spcPts val="560"/>
              </a:spcBef>
              <a:spcAft>
                <a:spcPts val="0"/>
              </a:spcAft>
              <a:buClr>
                <a:srgbClr val="423657"/>
              </a:buClr>
              <a:buSzPts val="2000"/>
              <a:buFont typeface="Nunito Sans"/>
              <a:buChar char="–"/>
              <a:defRPr sz="2000" i="0" u="none" strike="noStrike" cap="none">
                <a:solidFill>
                  <a:srgbClr val="423657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marR="0" lvl="2" indent="-355600" algn="l">
              <a:spcBef>
                <a:spcPts val="480"/>
              </a:spcBef>
              <a:spcAft>
                <a:spcPts val="0"/>
              </a:spcAft>
              <a:buClr>
                <a:srgbClr val="423657"/>
              </a:buClr>
              <a:buSzPts val="2000"/>
              <a:buFont typeface="Nunito Sans"/>
              <a:buChar char="•"/>
              <a:defRPr sz="2000" i="0" u="none" strike="noStrike" cap="none">
                <a:solidFill>
                  <a:srgbClr val="423657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355600" algn="l">
              <a:spcBef>
                <a:spcPts val="400"/>
              </a:spcBef>
              <a:spcAft>
                <a:spcPts val="0"/>
              </a:spcAft>
              <a:buClr>
                <a:srgbClr val="423657"/>
              </a:buClr>
              <a:buSzPts val="2000"/>
              <a:buFont typeface="Nunito Sans"/>
              <a:buChar char="–"/>
              <a:defRPr sz="2000" i="0" u="none" strike="noStrike" cap="none">
                <a:solidFill>
                  <a:srgbClr val="423657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marR="0" lvl="4" indent="-355600" algn="l">
              <a:spcBef>
                <a:spcPts val="400"/>
              </a:spcBef>
              <a:spcAft>
                <a:spcPts val="0"/>
              </a:spcAft>
              <a:buClr>
                <a:srgbClr val="423657"/>
              </a:buClr>
              <a:buSzPts val="2000"/>
              <a:buFont typeface="Nunito Sans"/>
              <a:buChar char="»"/>
              <a:defRPr sz="2000" i="0" u="none" strike="noStrike" cap="none">
                <a:solidFill>
                  <a:srgbClr val="423657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marR="0" lvl="5" indent="-355600" algn="l">
              <a:spcBef>
                <a:spcPts val="400"/>
              </a:spcBef>
              <a:spcAft>
                <a:spcPts val="0"/>
              </a:spcAft>
              <a:buClr>
                <a:srgbClr val="423657"/>
              </a:buClr>
              <a:buSzPts val="2000"/>
              <a:buFont typeface="Nunito Sans"/>
              <a:buChar char="•"/>
              <a:defRPr sz="2000" i="0" u="none" strike="noStrike" cap="none">
                <a:solidFill>
                  <a:srgbClr val="423657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355600" algn="l">
              <a:spcBef>
                <a:spcPts val="400"/>
              </a:spcBef>
              <a:spcAft>
                <a:spcPts val="0"/>
              </a:spcAft>
              <a:buClr>
                <a:srgbClr val="423657"/>
              </a:buClr>
              <a:buSzPts val="2000"/>
              <a:buFont typeface="Nunito Sans"/>
              <a:buChar char="•"/>
              <a:defRPr sz="2000" i="0" u="none" strike="noStrike" cap="none">
                <a:solidFill>
                  <a:srgbClr val="423657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355600" algn="l">
              <a:spcBef>
                <a:spcPts val="400"/>
              </a:spcBef>
              <a:spcAft>
                <a:spcPts val="0"/>
              </a:spcAft>
              <a:buClr>
                <a:srgbClr val="423657"/>
              </a:buClr>
              <a:buSzPts val="2000"/>
              <a:buFont typeface="Nunito Sans"/>
              <a:buChar char="•"/>
              <a:defRPr sz="2000" i="0" u="none" strike="noStrike" cap="none">
                <a:solidFill>
                  <a:srgbClr val="423657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355600" algn="l">
              <a:spcBef>
                <a:spcPts val="400"/>
              </a:spcBef>
              <a:spcAft>
                <a:spcPts val="0"/>
              </a:spcAft>
              <a:buClr>
                <a:srgbClr val="423657"/>
              </a:buClr>
              <a:buSzPts val="2000"/>
              <a:buFont typeface="Nunito Sans"/>
              <a:buChar char="•"/>
              <a:defRPr sz="2000" i="0" u="none" strike="noStrike" cap="none">
                <a:solidFill>
                  <a:srgbClr val="423657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bg>
      <p:bgPr>
        <a:solidFill>
          <a:srgbClr val="64B88B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"/>
          <p:cNvSpPr/>
          <p:nvPr/>
        </p:nvSpPr>
        <p:spPr>
          <a:xfrm>
            <a:off x="0" y="0"/>
            <a:ext cx="7372953" cy="10290349"/>
          </a:xfrm>
          <a:custGeom>
            <a:avLst/>
            <a:gdLst/>
            <a:ahLst/>
            <a:cxnLst/>
            <a:rect l="l" t="t" r="r" b="b"/>
            <a:pathLst>
              <a:path w="1941528" h="2756959" extrusionOk="0">
                <a:moveTo>
                  <a:pt x="0" y="0"/>
                </a:moveTo>
                <a:lnTo>
                  <a:pt x="1941528" y="0"/>
                </a:lnTo>
                <a:lnTo>
                  <a:pt x="1941528" y="2756959"/>
                </a:lnTo>
                <a:lnTo>
                  <a:pt x="0" y="2756959"/>
                </a:lnTo>
                <a:close/>
              </a:path>
            </a:pathLst>
          </a:custGeom>
          <a:solidFill>
            <a:srgbClr val="CCE4D7"/>
          </a:solidFill>
          <a:ln>
            <a:noFill/>
          </a:ln>
        </p:spPr>
        <p:txBody>
          <a:bodyPr/>
          <a:lstStyle/>
          <a:p>
            <a:endParaRPr lang="hr-HR"/>
          </a:p>
        </p:txBody>
      </p:sp>
      <p:sp>
        <p:nvSpPr>
          <p:cNvPr id="44" name="Google Shape;44;p6"/>
          <p:cNvSpPr/>
          <p:nvPr/>
        </p:nvSpPr>
        <p:spPr>
          <a:xfrm rot="-10430020">
            <a:off x="1065756" y="5439586"/>
            <a:ext cx="5308240" cy="3522599"/>
          </a:xfrm>
          <a:custGeom>
            <a:avLst/>
            <a:gdLst/>
            <a:ahLst/>
            <a:cxnLst/>
            <a:rect l="l" t="t" r="r" b="b"/>
            <a:pathLst>
              <a:path w="5304048" h="3519817" extrusionOk="0">
                <a:moveTo>
                  <a:pt x="0" y="0"/>
                </a:moveTo>
                <a:lnTo>
                  <a:pt x="5304048" y="0"/>
                </a:lnTo>
                <a:lnTo>
                  <a:pt x="5304048" y="3519818"/>
                </a:lnTo>
                <a:lnTo>
                  <a:pt x="0" y="35198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 amt="69000"/>
            </a:blip>
            <a:stretch>
              <a:fillRect t="-19988"/>
            </a:stretch>
          </a:blipFill>
          <a:ln>
            <a:noFill/>
          </a:ln>
        </p:spPr>
        <p:txBody>
          <a:bodyPr/>
          <a:lstStyle/>
          <a:p>
            <a:endParaRPr lang="hr-HR"/>
          </a:p>
        </p:txBody>
      </p:sp>
      <p:sp>
        <p:nvSpPr>
          <p:cNvPr id="45" name="Google Shape;45;p6"/>
          <p:cNvSpPr/>
          <p:nvPr/>
        </p:nvSpPr>
        <p:spPr>
          <a:xfrm>
            <a:off x="1192936" y="4200303"/>
            <a:ext cx="4985867" cy="5200383"/>
          </a:xfrm>
          <a:custGeom>
            <a:avLst/>
            <a:gdLst/>
            <a:ahLst/>
            <a:cxnLst/>
            <a:rect l="l" t="t" r="r" b="b"/>
            <a:pathLst>
              <a:path w="4985867" h="5200383" extrusionOk="0">
                <a:moveTo>
                  <a:pt x="0" y="0"/>
                </a:moveTo>
                <a:lnTo>
                  <a:pt x="4985867" y="0"/>
                </a:lnTo>
                <a:lnTo>
                  <a:pt x="4985867" y="5200383"/>
                </a:lnTo>
                <a:lnTo>
                  <a:pt x="0" y="52003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r-HR"/>
          </a:p>
        </p:txBody>
      </p:sp>
      <p:sp>
        <p:nvSpPr>
          <p:cNvPr id="46" name="Google Shape;46;p6"/>
          <p:cNvSpPr txBox="1"/>
          <p:nvPr/>
        </p:nvSpPr>
        <p:spPr>
          <a:xfrm>
            <a:off x="10318224" y="3089531"/>
            <a:ext cx="2503200" cy="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title"/>
          </p:nvPr>
        </p:nvSpPr>
        <p:spPr>
          <a:xfrm>
            <a:off x="891925" y="982500"/>
            <a:ext cx="5655900" cy="14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>
              <a:spcBef>
                <a:spcPts val="0"/>
              </a:spcBef>
              <a:spcAft>
                <a:spcPts val="0"/>
              </a:spcAft>
              <a:buClr>
                <a:srgbClr val="423657"/>
              </a:buClr>
              <a:buSzPts val="12000"/>
              <a:buFont typeface="Caveat"/>
              <a:buNone/>
              <a:defRPr sz="12000" i="0" u="none" strike="noStrike" cap="none">
                <a:solidFill>
                  <a:srgbClr val="423657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body" idx="1"/>
          </p:nvPr>
        </p:nvSpPr>
        <p:spPr>
          <a:xfrm>
            <a:off x="8335025" y="1236650"/>
            <a:ext cx="9090300" cy="80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5560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unito Sans"/>
              <a:buChar char="•"/>
              <a:defRPr sz="2000" i="0" u="none" strike="noStrike" cap="non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35560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unito Sans"/>
              <a:buChar char="–"/>
              <a:defRPr sz="2000" i="0" u="none" strike="noStrike" cap="non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marR="0" lvl="2" indent="-3556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unito Sans"/>
              <a:buChar char="•"/>
              <a:defRPr sz="2000" i="0" u="none" strike="noStrike" cap="non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unito Sans"/>
              <a:buChar char="–"/>
              <a:defRPr sz="2000" i="0" u="none" strike="noStrike" cap="non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marR="0" lvl="4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unito Sans"/>
              <a:buChar char="»"/>
              <a:defRPr sz="2000" i="0" u="none" strike="noStrike" cap="non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marR="0" lvl="5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unito Sans"/>
              <a:buChar char="•"/>
              <a:defRPr sz="2000" i="0" u="none" strike="noStrike" cap="non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unito Sans"/>
              <a:buChar char="•"/>
              <a:defRPr sz="2000" i="0" u="none" strike="noStrike" cap="non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unito Sans"/>
              <a:buChar char="•"/>
              <a:defRPr sz="2000" i="0" u="none" strike="noStrike" cap="non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unito Sans"/>
              <a:buChar char="•"/>
              <a:defRPr sz="2000" i="0" u="none" strike="noStrike" cap="non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bg>
      <p:bgPr>
        <a:solidFill>
          <a:srgbClr val="9C99D0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/>
          <p:nvPr/>
        </p:nvSpPr>
        <p:spPr>
          <a:xfrm rot="10800000">
            <a:off x="-103626" y="1240947"/>
            <a:ext cx="8354924" cy="8229600"/>
          </a:xfrm>
          <a:custGeom>
            <a:avLst/>
            <a:gdLst/>
            <a:ahLst/>
            <a:cxnLst/>
            <a:rect l="l" t="t" r="r" b="b"/>
            <a:pathLst>
              <a:path w="8354924" h="8229600" extrusionOk="0">
                <a:moveTo>
                  <a:pt x="0" y="0"/>
                </a:moveTo>
                <a:lnTo>
                  <a:pt x="8354924" y="0"/>
                </a:lnTo>
                <a:lnTo>
                  <a:pt x="835492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 amt="85000"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r-HR"/>
          </a:p>
        </p:txBody>
      </p:sp>
      <p:sp>
        <p:nvSpPr>
          <p:cNvPr id="51" name="Google Shape;51;p7"/>
          <p:cNvSpPr/>
          <p:nvPr/>
        </p:nvSpPr>
        <p:spPr>
          <a:xfrm flipH="1">
            <a:off x="1028700" y="912818"/>
            <a:ext cx="6809994" cy="8229600"/>
          </a:xfrm>
          <a:custGeom>
            <a:avLst/>
            <a:gdLst/>
            <a:ahLst/>
            <a:cxnLst/>
            <a:rect l="l" t="t" r="r" b="b"/>
            <a:pathLst>
              <a:path w="6809994" h="8229600" extrusionOk="0">
                <a:moveTo>
                  <a:pt x="6809994" y="0"/>
                </a:moveTo>
                <a:lnTo>
                  <a:pt x="0" y="0"/>
                </a:lnTo>
                <a:lnTo>
                  <a:pt x="0" y="8229600"/>
                </a:lnTo>
                <a:lnTo>
                  <a:pt x="6809994" y="8229600"/>
                </a:lnTo>
                <a:lnTo>
                  <a:pt x="6809994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r-HR"/>
          </a:p>
        </p:txBody>
      </p:sp>
      <p:sp>
        <p:nvSpPr>
          <p:cNvPr id="52" name="Google Shape;52;p7"/>
          <p:cNvSpPr txBox="1">
            <a:spLocks noGrp="1"/>
          </p:cNvSpPr>
          <p:nvPr>
            <p:ph type="title"/>
          </p:nvPr>
        </p:nvSpPr>
        <p:spPr>
          <a:xfrm>
            <a:off x="9303625" y="1304125"/>
            <a:ext cx="7952700" cy="32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Caveat"/>
              <a:buNone/>
              <a:defRPr sz="12000" i="0" u="none" strike="noStrike" cap="none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body" idx="1"/>
          </p:nvPr>
        </p:nvSpPr>
        <p:spPr>
          <a:xfrm>
            <a:off x="9303625" y="5879925"/>
            <a:ext cx="8121900" cy="34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5560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unito Sans"/>
              <a:buChar char="•"/>
              <a:defRPr sz="2000" i="0" u="none" strike="noStrike" cap="non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35560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unito Sans"/>
              <a:buChar char="–"/>
              <a:defRPr sz="2000" i="0" u="none" strike="noStrike" cap="non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marR="0" lvl="2" indent="-3556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unito Sans"/>
              <a:buChar char="•"/>
              <a:defRPr sz="2000" i="0" u="none" strike="noStrike" cap="non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unito Sans"/>
              <a:buChar char="–"/>
              <a:defRPr sz="2000" i="0" u="none" strike="noStrike" cap="non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marR="0" lvl="4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unito Sans"/>
              <a:buChar char="»"/>
              <a:defRPr sz="2000" i="0" u="none" strike="noStrike" cap="non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marR="0" lvl="5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unito Sans"/>
              <a:buChar char="•"/>
              <a:defRPr sz="2000" i="0" u="none" strike="noStrike" cap="non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unito Sans"/>
              <a:buChar char="•"/>
              <a:defRPr sz="2000" i="0" u="none" strike="noStrike" cap="non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unito Sans"/>
              <a:buChar char="•"/>
              <a:defRPr sz="2000" i="0" u="none" strike="noStrike" cap="non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unito Sans"/>
              <a:buChar char="•"/>
              <a:defRPr sz="2000" i="0" u="none" strike="noStrike" cap="non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rgbClr val="F8D4BA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/>
          <p:nvPr/>
        </p:nvSpPr>
        <p:spPr>
          <a:xfrm>
            <a:off x="1028700" y="3914984"/>
            <a:ext cx="7837314" cy="5330246"/>
          </a:xfrm>
          <a:custGeom>
            <a:avLst/>
            <a:gdLst/>
            <a:ahLst/>
            <a:cxnLst/>
            <a:rect l="l" t="t" r="r" b="b"/>
            <a:pathLst>
              <a:path w="7837314" h="5330246" extrusionOk="0">
                <a:moveTo>
                  <a:pt x="0" y="0"/>
                </a:moveTo>
                <a:lnTo>
                  <a:pt x="7837314" y="0"/>
                </a:lnTo>
                <a:lnTo>
                  <a:pt x="7837314" y="5330247"/>
                </a:lnTo>
                <a:lnTo>
                  <a:pt x="0" y="53302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l="-99143" t="-190290" r="-165234" b="-136312"/>
            </a:stretch>
          </a:blipFill>
          <a:ln>
            <a:noFill/>
          </a:ln>
        </p:spPr>
      </p:sp>
      <p:grpSp>
        <p:nvGrpSpPr>
          <p:cNvPr id="56" name="Google Shape;56;p8"/>
          <p:cNvGrpSpPr/>
          <p:nvPr/>
        </p:nvGrpSpPr>
        <p:grpSpPr>
          <a:xfrm>
            <a:off x="125" y="-144650"/>
            <a:ext cx="18287861" cy="2880708"/>
            <a:chOff x="0" y="-38097"/>
            <a:chExt cx="4842927" cy="758700"/>
          </a:xfrm>
        </p:grpSpPr>
        <p:sp>
          <p:nvSpPr>
            <p:cNvPr id="57" name="Google Shape;57;p8"/>
            <p:cNvSpPr/>
            <p:nvPr/>
          </p:nvSpPr>
          <p:spPr>
            <a:xfrm>
              <a:off x="0" y="0"/>
              <a:ext cx="4842927" cy="720463"/>
            </a:xfrm>
            <a:custGeom>
              <a:avLst/>
              <a:gdLst/>
              <a:ahLst/>
              <a:cxnLst/>
              <a:rect l="l" t="t" r="r" b="b"/>
              <a:pathLst>
                <a:path w="4842927" h="720463" extrusionOk="0">
                  <a:moveTo>
                    <a:pt x="0" y="0"/>
                  </a:moveTo>
                  <a:lnTo>
                    <a:pt x="4842927" y="0"/>
                  </a:lnTo>
                  <a:lnTo>
                    <a:pt x="4842927" y="720463"/>
                  </a:lnTo>
                  <a:lnTo>
                    <a:pt x="0" y="720463"/>
                  </a:lnTo>
                  <a:close/>
                </a:path>
              </a:pathLst>
            </a:custGeom>
            <a:solidFill>
              <a:srgbClr val="64B88B"/>
            </a:solidFill>
            <a:ln>
              <a:noFill/>
            </a:ln>
          </p:spPr>
        </p:sp>
        <p:sp>
          <p:nvSpPr>
            <p:cNvPr id="58" name="Google Shape;58;p8"/>
            <p:cNvSpPr txBox="1"/>
            <p:nvPr/>
          </p:nvSpPr>
          <p:spPr>
            <a:xfrm>
              <a:off x="26341" y="-38097"/>
              <a:ext cx="4816500" cy="75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9" name="Google Shape;59;p8"/>
          <p:cNvSpPr/>
          <p:nvPr/>
        </p:nvSpPr>
        <p:spPr>
          <a:xfrm>
            <a:off x="9421986" y="3928054"/>
            <a:ext cx="7837314" cy="5330246"/>
          </a:xfrm>
          <a:custGeom>
            <a:avLst/>
            <a:gdLst/>
            <a:ahLst/>
            <a:cxnLst/>
            <a:rect l="l" t="t" r="r" b="b"/>
            <a:pathLst>
              <a:path w="7837314" h="5330246" extrusionOk="0">
                <a:moveTo>
                  <a:pt x="0" y="0"/>
                </a:moveTo>
                <a:lnTo>
                  <a:pt x="7837314" y="0"/>
                </a:lnTo>
                <a:lnTo>
                  <a:pt x="7837314" y="5330246"/>
                </a:lnTo>
                <a:lnTo>
                  <a:pt x="0" y="53302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l="-99143" t="-190290" r="-165234" b="-136312"/>
            </a:stretch>
          </a:blipFill>
          <a:ln>
            <a:noFill/>
          </a:ln>
        </p:spPr>
      </p:sp>
      <p:sp>
        <p:nvSpPr>
          <p:cNvPr id="60" name="Google Shape;60;p8"/>
          <p:cNvSpPr txBox="1">
            <a:spLocks noGrp="1"/>
          </p:cNvSpPr>
          <p:nvPr>
            <p:ph type="title"/>
          </p:nvPr>
        </p:nvSpPr>
        <p:spPr>
          <a:xfrm>
            <a:off x="1201300" y="871175"/>
            <a:ext cx="15885300" cy="10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0"/>
              <a:buFont typeface="Caveat"/>
              <a:buNone/>
              <a:defRPr sz="9000" i="0" u="none" strike="noStrike" cap="none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0"/>
              <a:buNone/>
              <a:defRPr sz="9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0"/>
              <a:buNone/>
              <a:defRPr sz="9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0"/>
              <a:buNone/>
              <a:defRPr sz="9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0"/>
              <a:buNone/>
              <a:defRPr sz="9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0"/>
              <a:buNone/>
              <a:defRPr sz="9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0"/>
              <a:buNone/>
              <a:defRPr sz="9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0"/>
              <a:buNone/>
              <a:defRPr sz="9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0"/>
              <a:buNone/>
              <a:defRPr sz="9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8"/>
          <p:cNvSpPr txBox="1">
            <a:spLocks noGrp="1"/>
          </p:cNvSpPr>
          <p:nvPr>
            <p:ph type="body" idx="1"/>
          </p:nvPr>
        </p:nvSpPr>
        <p:spPr>
          <a:xfrm>
            <a:off x="1383025" y="4217850"/>
            <a:ext cx="7074000" cy="46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55600" algn="l">
              <a:spcBef>
                <a:spcPts val="640"/>
              </a:spcBef>
              <a:spcAft>
                <a:spcPts val="0"/>
              </a:spcAft>
              <a:buClr>
                <a:srgbClr val="0F1A38"/>
              </a:buClr>
              <a:buSzPts val="2000"/>
              <a:buFont typeface="Nunito Sans"/>
              <a:buChar char="•"/>
              <a:defRPr sz="2000" i="0" u="none" strike="noStrike" cap="none">
                <a:solidFill>
                  <a:srgbClr val="0F1A38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355600" algn="l">
              <a:spcBef>
                <a:spcPts val="560"/>
              </a:spcBef>
              <a:spcAft>
                <a:spcPts val="0"/>
              </a:spcAft>
              <a:buClr>
                <a:srgbClr val="0F1A38"/>
              </a:buClr>
              <a:buSzPts val="2000"/>
              <a:buFont typeface="Nunito Sans"/>
              <a:buChar char="–"/>
              <a:defRPr sz="2000" i="0" u="none" strike="noStrike" cap="none">
                <a:solidFill>
                  <a:srgbClr val="0F1A38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marR="0" lvl="2" indent="-355600" algn="l">
              <a:spcBef>
                <a:spcPts val="480"/>
              </a:spcBef>
              <a:spcAft>
                <a:spcPts val="0"/>
              </a:spcAft>
              <a:buClr>
                <a:srgbClr val="0F1A38"/>
              </a:buClr>
              <a:buSzPts val="2000"/>
              <a:buFont typeface="Nunito Sans"/>
              <a:buChar char="•"/>
              <a:defRPr sz="2000" i="0" u="none" strike="noStrike" cap="none">
                <a:solidFill>
                  <a:srgbClr val="0F1A38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355600" algn="l">
              <a:spcBef>
                <a:spcPts val="400"/>
              </a:spcBef>
              <a:spcAft>
                <a:spcPts val="0"/>
              </a:spcAft>
              <a:buClr>
                <a:srgbClr val="0F1A38"/>
              </a:buClr>
              <a:buSzPts val="2000"/>
              <a:buFont typeface="Nunito Sans"/>
              <a:buChar char="–"/>
              <a:defRPr sz="2000" i="0" u="none" strike="noStrike" cap="none">
                <a:solidFill>
                  <a:srgbClr val="0F1A38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marR="0" lvl="4" indent="-355600" algn="l">
              <a:spcBef>
                <a:spcPts val="400"/>
              </a:spcBef>
              <a:spcAft>
                <a:spcPts val="0"/>
              </a:spcAft>
              <a:buClr>
                <a:srgbClr val="0F1A38"/>
              </a:buClr>
              <a:buSzPts val="2000"/>
              <a:buFont typeface="Nunito Sans"/>
              <a:buChar char="»"/>
              <a:defRPr sz="2000" i="0" u="none" strike="noStrike" cap="none">
                <a:solidFill>
                  <a:srgbClr val="0F1A38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marR="0" lvl="5" indent="-355600" algn="l">
              <a:spcBef>
                <a:spcPts val="400"/>
              </a:spcBef>
              <a:spcAft>
                <a:spcPts val="0"/>
              </a:spcAft>
              <a:buClr>
                <a:srgbClr val="0F1A38"/>
              </a:buClr>
              <a:buSzPts val="2000"/>
              <a:buFont typeface="Nunito Sans"/>
              <a:buChar char="•"/>
              <a:defRPr sz="2000" i="0" u="none" strike="noStrike" cap="none">
                <a:solidFill>
                  <a:srgbClr val="0F1A38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355600" algn="l">
              <a:spcBef>
                <a:spcPts val="400"/>
              </a:spcBef>
              <a:spcAft>
                <a:spcPts val="0"/>
              </a:spcAft>
              <a:buClr>
                <a:srgbClr val="0F1A38"/>
              </a:buClr>
              <a:buSzPts val="2000"/>
              <a:buFont typeface="Nunito Sans"/>
              <a:buChar char="•"/>
              <a:defRPr sz="2000" i="0" u="none" strike="noStrike" cap="none">
                <a:solidFill>
                  <a:srgbClr val="0F1A38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355600" algn="l">
              <a:spcBef>
                <a:spcPts val="400"/>
              </a:spcBef>
              <a:spcAft>
                <a:spcPts val="0"/>
              </a:spcAft>
              <a:buClr>
                <a:srgbClr val="0F1A38"/>
              </a:buClr>
              <a:buSzPts val="2000"/>
              <a:buFont typeface="Nunito Sans"/>
              <a:buChar char="•"/>
              <a:defRPr sz="2000" i="0" u="none" strike="noStrike" cap="none">
                <a:solidFill>
                  <a:srgbClr val="0F1A38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355600" algn="l">
              <a:spcBef>
                <a:spcPts val="400"/>
              </a:spcBef>
              <a:spcAft>
                <a:spcPts val="0"/>
              </a:spcAft>
              <a:buClr>
                <a:srgbClr val="0F1A38"/>
              </a:buClr>
              <a:buSzPts val="2000"/>
              <a:buFont typeface="Nunito Sans"/>
              <a:buChar char="•"/>
              <a:defRPr sz="2000" i="0" u="none" strike="noStrike" cap="none">
                <a:solidFill>
                  <a:srgbClr val="0F1A38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62" name="Google Shape;62;p8"/>
          <p:cNvSpPr txBox="1">
            <a:spLocks noGrp="1"/>
          </p:cNvSpPr>
          <p:nvPr>
            <p:ph type="body" idx="2"/>
          </p:nvPr>
        </p:nvSpPr>
        <p:spPr>
          <a:xfrm>
            <a:off x="9803638" y="4217850"/>
            <a:ext cx="7074000" cy="46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55600" algn="l" rtl="0">
              <a:spcBef>
                <a:spcPts val="640"/>
              </a:spcBef>
              <a:spcAft>
                <a:spcPts val="0"/>
              </a:spcAft>
              <a:buClr>
                <a:srgbClr val="0F1A38"/>
              </a:buClr>
              <a:buSzPts val="2000"/>
              <a:buFont typeface="Nunito Sans"/>
              <a:buChar char="•"/>
              <a:defRPr sz="2000" i="0" u="none" strike="noStrike" cap="none">
                <a:solidFill>
                  <a:srgbClr val="0F1A38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355600" algn="l" rtl="0">
              <a:spcBef>
                <a:spcPts val="560"/>
              </a:spcBef>
              <a:spcAft>
                <a:spcPts val="0"/>
              </a:spcAft>
              <a:buClr>
                <a:srgbClr val="0F1A38"/>
              </a:buClr>
              <a:buSzPts val="2000"/>
              <a:buFont typeface="Nunito Sans"/>
              <a:buChar char="–"/>
              <a:defRPr sz="2000" i="0" u="none" strike="noStrike" cap="none">
                <a:solidFill>
                  <a:srgbClr val="0F1A38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marR="0" lvl="2" indent="-355600" algn="l" rtl="0">
              <a:spcBef>
                <a:spcPts val="480"/>
              </a:spcBef>
              <a:spcAft>
                <a:spcPts val="0"/>
              </a:spcAft>
              <a:buClr>
                <a:srgbClr val="0F1A38"/>
              </a:buClr>
              <a:buSzPts val="2000"/>
              <a:buFont typeface="Nunito Sans"/>
              <a:buChar char="•"/>
              <a:defRPr sz="2000" i="0" u="none" strike="noStrike" cap="none">
                <a:solidFill>
                  <a:srgbClr val="0F1A38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rgbClr val="0F1A38"/>
              </a:buClr>
              <a:buSzPts val="2000"/>
              <a:buFont typeface="Nunito Sans"/>
              <a:buChar char="–"/>
              <a:defRPr sz="2000" i="0" u="none" strike="noStrike" cap="none">
                <a:solidFill>
                  <a:srgbClr val="0F1A38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rgbClr val="0F1A38"/>
              </a:buClr>
              <a:buSzPts val="2000"/>
              <a:buFont typeface="Nunito Sans"/>
              <a:buChar char="»"/>
              <a:defRPr sz="2000" i="0" u="none" strike="noStrike" cap="none">
                <a:solidFill>
                  <a:srgbClr val="0F1A38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rgbClr val="0F1A38"/>
              </a:buClr>
              <a:buSzPts val="2000"/>
              <a:buFont typeface="Nunito Sans"/>
              <a:buChar char="•"/>
              <a:defRPr sz="2000" i="0" u="none" strike="noStrike" cap="none">
                <a:solidFill>
                  <a:srgbClr val="0F1A38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rgbClr val="0F1A38"/>
              </a:buClr>
              <a:buSzPts val="2000"/>
              <a:buFont typeface="Nunito Sans"/>
              <a:buChar char="•"/>
              <a:defRPr sz="2000" i="0" u="none" strike="noStrike" cap="none">
                <a:solidFill>
                  <a:srgbClr val="0F1A38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rgbClr val="0F1A38"/>
              </a:buClr>
              <a:buSzPts val="2000"/>
              <a:buFont typeface="Nunito Sans"/>
              <a:buChar char="•"/>
              <a:defRPr sz="2000" i="0" u="none" strike="noStrike" cap="none">
                <a:solidFill>
                  <a:srgbClr val="0F1A38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rgbClr val="0F1A38"/>
              </a:buClr>
              <a:buSzPts val="2000"/>
              <a:buFont typeface="Nunito Sans"/>
              <a:buChar char="•"/>
              <a:defRPr sz="2000" i="0" u="none" strike="noStrike" cap="none">
                <a:solidFill>
                  <a:srgbClr val="0F1A38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bg>
      <p:bgPr>
        <a:solidFill>
          <a:srgbClr val="F8D4BA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0"/>
          <p:cNvSpPr/>
          <p:nvPr/>
        </p:nvSpPr>
        <p:spPr>
          <a:xfrm>
            <a:off x="6591617" y="1028700"/>
            <a:ext cx="5104765" cy="8229600"/>
          </a:xfrm>
          <a:custGeom>
            <a:avLst/>
            <a:gdLst/>
            <a:ahLst/>
            <a:cxnLst/>
            <a:rect l="l" t="t" r="r" b="b"/>
            <a:pathLst>
              <a:path w="5104765" h="8229600" extrusionOk="0">
                <a:moveTo>
                  <a:pt x="0" y="0"/>
                </a:moveTo>
                <a:lnTo>
                  <a:pt x="5104766" y="0"/>
                </a:lnTo>
                <a:lnTo>
                  <a:pt x="510476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l="-205733" t="-88024" r="-253675" b="-88287"/>
            </a:stretch>
          </a:blipFill>
          <a:ln>
            <a:noFill/>
          </a:ln>
        </p:spPr>
      </p:sp>
      <p:sp>
        <p:nvSpPr>
          <p:cNvPr id="76" name="Google Shape;76;p10"/>
          <p:cNvSpPr/>
          <p:nvPr/>
        </p:nvSpPr>
        <p:spPr>
          <a:xfrm>
            <a:off x="12154535" y="1028700"/>
            <a:ext cx="5104765" cy="8229600"/>
          </a:xfrm>
          <a:custGeom>
            <a:avLst/>
            <a:gdLst/>
            <a:ahLst/>
            <a:cxnLst/>
            <a:rect l="l" t="t" r="r" b="b"/>
            <a:pathLst>
              <a:path w="5104765" h="8229600" extrusionOk="0">
                <a:moveTo>
                  <a:pt x="0" y="0"/>
                </a:moveTo>
                <a:lnTo>
                  <a:pt x="5104765" y="0"/>
                </a:lnTo>
                <a:lnTo>
                  <a:pt x="510476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l="-205733" t="-88024" r="-253675" b="-88287"/>
            </a:stretch>
          </a:blipFill>
          <a:ln>
            <a:noFill/>
          </a:ln>
        </p:spPr>
      </p:sp>
      <p:sp>
        <p:nvSpPr>
          <p:cNvPr id="77" name="Google Shape;77;p10"/>
          <p:cNvSpPr txBox="1">
            <a:spLocks noGrp="1"/>
          </p:cNvSpPr>
          <p:nvPr>
            <p:ph type="title"/>
          </p:nvPr>
        </p:nvSpPr>
        <p:spPr>
          <a:xfrm>
            <a:off x="1201300" y="1028700"/>
            <a:ext cx="4237500" cy="31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>
              <a:spcBef>
                <a:spcPts val="0"/>
              </a:spcBef>
              <a:spcAft>
                <a:spcPts val="0"/>
              </a:spcAft>
              <a:buClr>
                <a:srgbClr val="423657"/>
              </a:buClr>
              <a:buSzPts val="9000"/>
              <a:buFont typeface="Caveat"/>
              <a:buNone/>
              <a:defRPr sz="9000" i="0" u="none" strike="noStrike" cap="none">
                <a:solidFill>
                  <a:srgbClr val="423657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2pPr>
            <a:lvl3pPr lvl="2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3pPr>
            <a:lvl4pPr lvl="3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4pPr>
            <a:lvl5pPr lvl="4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5pPr>
            <a:lvl6pPr lvl="5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6pPr>
            <a:lvl7pPr lvl="6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7pPr>
            <a:lvl8pPr lvl="7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8pPr>
            <a:lvl9pPr lvl="8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9pPr>
          </a:lstStyle>
          <a:p>
            <a:endParaRPr/>
          </a:p>
        </p:txBody>
      </p:sp>
      <p:sp>
        <p:nvSpPr>
          <p:cNvPr id="78" name="Google Shape;78;p10"/>
          <p:cNvSpPr>
            <a:spLocks noGrp="1"/>
          </p:cNvSpPr>
          <p:nvPr>
            <p:ph type="pic" idx="2"/>
          </p:nvPr>
        </p:nvSpPr>
        <p:spPr>
          <a:xfrm>
            <a:off x="6962100" y="1389600"/>
            <a:ext cx="4364700" cy="4416000"/>
          </a:xfrm>
          <a:prstGeom prst="rect">
            <a:avLst/>
          </a:prstGeom>
          <a:noFill/>
          <a:ln>
            <a:noFill/>
          </a:ln>
        </p:spPr>
      </p:sp>
      <p:sp>
        <p:nvSpPr>
          <p:cNvPr id="79" name="Google Shape;79;p10"/>
          <p:cNvSpPr txBox="1">
            <a:spLocks noGrp="1"/>
          </p:cNvSpPr>
          <p:nvPr>
            <p:ph type="body" idx="1"/>
          </p:nvPr>
        </p:nvSpPr>
        <p:spPr>
          <a:xfrm>
            <a:off x="6962100" y="6028400"/>
            <a:ext cx="4364700" cy="27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55600" algn="l">
              <a:spcBef>
                <a:spcPts val="640"/>
              </a:spcBef>
              <a:spcAft>
                <a:spcPts val="0"/>
              </a:spcAft>
              <a:buClr>
                <a:srgbClr val="0F1A38"/>
              </a:buClr>
              <a:buSzPts val="2000"/>
              <a:buFont typeface="Nunito Sans"/>
              <a:buChar char="•"/>
              <a:defRPr sz="2000" i="0" u="none" strike="noStrike" cap="none">
                <a:solidFill>
                  <a:srgbClr val="0F1A38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355600" algn="l">
              <a:spcBef>
                <a:spcPts val="560"/>
              </a:spcBef>
              <a:spcAft>
                <a:spcPts val="0"/>
              </a:spcAft>
              <a:buClr>
                <a:srgbClr val="0F1A38"/>
              </a:buClr>
              <a:buSzPts val="2000"/>
              <a:buFont typeface="Nunito Sans"/>
              <a:buChar char="–"/>
              <a:defRPr sz="2000" i="0" u="none" strike="noStrike" cap="none">
                <a:solidFill>
                  <a:srgbClr val="0F1A38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marR="0" lvl="2" indent="-355600" algn="l">
              <a:spcBef>
                <a:spcPts val="480"/>
              </a:spcBef>
              <a:spcAft>
                <a:spcPts val="0"/>
              </a:spcAft>
              <a:buClr>
                <a:srgbClr val="0F1A38"/>
              </a:buClr>
              <a:buSzPts val="2000"/>
              <a:buFont typeface="Nunito Sans"/>
              <a:buChar char="•"/>
              <a:defRPr sz="2000" i="0" u="none" strike="noStrike" cap="none">
                <a:solidFill>
                  <a:srgbClr val="0F1A38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355600" algn="l">
              <a:spcBef>
                <a:spcPts val="400"/>
              </a:spcBef>
              <a:spcAft>
                <a:spcPts val="0"/>
              </a:spcAft>
              <a:buClr>
                <a:srgbClr val="0F1A38"/>
              </a:buClr>
              <a:buSzPts val="2000"/>
              <a:buFont typeface="Nunito Sans"/>
              <a:buChar char="–"/>
              <a:defRPr sz="2000" i="0" u="none" strike="noStrike" cap="none">
                <a:solidFill>
                  <a:srgbClr val="0F1A38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marR="0" lvl="4" indent="-355600" algn="l">
              <a:spcBef>
                <a:spcPts val="400"/>
              </a:spcBef>
              <a:spcAft>
                <a:spcPts val="0"/>
              </a:spcAft>
              <a:buClr>
                <a:srgbClr val="0F1A38"/>
              </a:buClr>
              <a:buSzPts val="2000"/>
              <a:buFont typeface="Nunito Sans"/>
              <a:buChar char="»"/>
              <a:defRPr sz="2000" i="0" u="none" strike="noStrike" cap="none">
                <a:solidFill>
                  <a:srgbClr val="0F1A38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marR="0" lvl="5" indent="-355600" algn="l">
              <a:spcBef>
                <a:spcPts val="400"/>
              </a:spcBef>
              <a:spcAft>
                <a:spcPts val="0"/>
              </a:spcAft>
              <a:buClr>
                <a:srgbClr val="0F1A38"/>
              </a:buClr>
              <a:buSzPts val="2000"/>
              <a:buFont typeface="Nunito Sans"/>
              <a:buChar char="•"/>
              <a:defRPr sz="2000" i="0" u="none" strike="noStrike" cap="none">
                <a:solidFill>
                  <a:srgbClr val="0F1A38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355600" algn="l">
              <a:spcBef>
                <a:spcPts val="400"/>
              </a:spcBef>
              <a:spcAft>
                <a:spcPts val="0"/>
              </a:spcAft>
              <a:buClr>
                <a:srgbClr val="0F1A38"/>
              </a:buClr>
              <a:buSzPts val="2000"/>
              <a:buFont typeface="Nunito Sans"/>
              <a:buChar char="•"/>
              <a:defRPr sz="2000" i="0" u="none" strike="noStrike" cap="none">
                <a:solidFill>
                  <a:srgbClr val="0F1A38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355600" algn="l">
              <a:spcBef>
                <a:spcPts val="400"/>
              </a:spcBef>
              <a:spcAft>
                <a:spcPts val="0"/>
              </a:spcAft>
              <a:buClr>
                <a:srgbClr val="0F1A38"/>
              </a:buClr>
              <a:buSzPts val="2000"/>
              <a:buFont typeface="Nunito Sans"/>
              <a:buChar char="•"/>
              <a:defRPr sz="2000" i="0" u="none" strike="noStrike" cap="none">
                <a:solidFill>
                  <a:srgbClr val="0F1A38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355600" algn="l">
              <a:spcBef>
                <a:spcPts val="400"/>
              </a:spcBef>
              <a:spcAft>
                <a:spcPts val="0"/>
              </a:spcAft>
              <a:buClr>
                <a:srgbClr val="0F1A38"/>
              </a:buClr>
              <a:buSzPts val="2000"/>
              <a:buFont typeface="Nunito Sans"/>
              <a:buChar char="•"/>
              <a:defRPr sz="2000" i="0" u="none" strike="noStrike" cap="none">
                <a:solidFill>
                  <a:srgbClr val="0F1A38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80" name="Google Shape;80;p10"/>
          <p:cNvSpPr>
            <a:spLocks noGrp="1"/>
          </p:cNvSpPr>
          <p:nvPr>
            <p:ph type="pic" idx="3"/>
          </p:nvPr>
        </p:nvSpPr>
        <p:spPr>
          <a:xfrm>
            <a:off x="12524563" y="1389600"/>
            <a:ext cx="4364700" cy="4416000"/>
          </a:xfrm>
          <a:prstGeom prst="rect">
            <a:avLst/>
          </a:prstGeom>
          <a:noFill/>
          <a:ln>
            <a:noFill/>
          </a:ln>
        </p:spPr>
      </p:sp>
      <p:sp>
        <p:nvSpPr>
          <p:cNvPr id="81" name="Google Shape;81;p10"/>
          <p:cNvSpPr txBox="1">
            <a:spLocks noGrp="1"/>
          </p:cNvSpPr>
          <p:nvPr>
            <p:ph type="body" idx="4"/>
          </p:nvPr>
        </p:nvSpPr>
        <p:spPr>
          <a:xfrm>
            <a:off x="12524563" y="6028400"/>
            <a:ext cx="4364700" cy="27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55600" algn="l" rtl="0">
              <a:spcBef>
                <a:spcPts val="640"/>
              </a:spcBef>
              <a:spcAft>
                <a:spcPts val="0"/>
              </a:spcAft>
              <a:buClr>
                <a:srgbClr val="0F1A38"/>
              </a:buClr>
              <a:buSzPts val="2000"/>
              <a:buFont typeface="Nunito Sans"/>
              <a:buChar char="•"/>
              <a:defRPr sz="2000" i="0" u="none" strike="noStrike" cap="none">
                <a:solidFill>
                  <a:srgbClr val="0F1A38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355600" algn="l" rtl="0">
              <a:spcBef>
                <a:spcPts val="560"/>
              </a:spcBef>
              <a:spcAft>
                <a:spcPts val="0"/>
              </a:spcAft>
              <a:buClr>
                <a:srgbClr val="0F1A38"/>
              </a:buClr>
              <a:buSzPts val="2000"/>
              <a:buFont typeface="Nunito Sans"/>
              <a:buChar char="–"/>
              <a:defRPr sz="2000" i="0" u="none" strike="noStrike" cap="none">
                <a:solidFill>
                  <a:srgbClr val="0F1A38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marR="0" lvl="2" indent="-355600" algn="l" rtl="0">
              <a:spcBef>
                <a:spcPts val="480"/>
              </a:spcBef>
              <a:spcAft>
                <a:spcPts val="0"/>
              </a:spcAft>
              <a:buClr>
                <a:srgbClr val="0F1A38"/>
              </a:buClr>
              <a:buSzPts val="2000"/>
              <a:buFont typeface="Nunito Sans"/>
              <a:buChar char="•"/>
              <a:defRPr sz="2000" i="0" u="none" strike="noStrike" cap="none">
                <a:solidFill>
                  <a:srgbClr val="0F1A38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rgbClr val="0F1A38"/>
              </a:buClr>
              <a:buSzPts val="2000"/>
              <a:buFont typeface="Nunito Sans"/>
              <a:buChar char="–"/>
              <a:defRPr sz="2000" i="0" u="none" strike="noStrike" cap="none">
                <a:solidFill>
                  <a:srgbClr val="0F1A38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rgbClr val="0F1A38"/>
              </a:buClr>
              <a:buSzPts val="2000"/>
              <a:buFont typeface="Nunito Sans"/>
              <a:buChar char="»"/>
              <a:defRPr sz="2000" i="0" u="none" strike="noStrike" cap="none">
                <a:solidFill>
                  <a:srgbClr val="0F1A38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rgbClr val="0F1A38"/>
              </a:buClr>
              <a:buSzPts val="2000"/>
              <a:buFont typeface="Nunito Sans"/>
              <a:buChar char="•"/>
              <a:defRPr sz="2000" i="0" u="none" strike="noStrike" cap="none">
                <a:solidFill>
                  <a:srgbClr val="0F1A38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rgbClr val="0F1A38"/>
              </a:buClr>
              <a:buSzPts val="2000"/>
              <a:buFont typeface="Nunito Sans"/>
              <a:buChar char="•"/>
              <a:defRPr sz="2000" i="0" u="none" strike="noStrike" cap="none">
                <a:solidFill>
                  <a:srgbClr val="0F1A38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rgbClr val="0F1A38"/>
              </a:buClr>
              <a:buSzPts val="2000"/>
              <a:buFont typeface="Nunito Sans"/>
              <a:buChar char="•"/>
              <a:defRPr sz="2000" i="0" u="none" strike="noStrike" cap="none">
                <a:solidFill>
                  <a:srgbClr val="0F1A38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rgbClr val="0F1A38"/>
              </a:buClr>
              <a:buSzPts val="2000"/>
              <a:buFont typeface="Nunito Sans"/>
              <a:buChar char="•"/>
              <a:defRPr sz="2000" i="0" u="none" strike="noStrike" cap="none">
                <a:solidFill>
                  <a:srgbClr val="0F1A38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bg>
      <p:bgPr>
        <a:solidFill>
          <a:srgbClr val="EF9A73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1"/>
          <p:cNvSpPr/>
          <p:nvPr/>
        </p:nvSpPr>
        <p:spPr>
          <a:xfrm rot="-2310192">
            <a:off x="-643174" y="-614832"/>
            <a:ext cx="11460187" cy="11475845"/>
          </a:xfrm>
          <a:custGeom>
            <a:avLst/>
            <a:gdLst/>
            <a:ahLst/>
            <a:cxnLst/>
            <a:rect l="l" t="t" r="r" b="b"/>
            <a:pathLst>
              <a:path w="11461262" h="11476921" extrusionOk="0">
                <a:moveTo>
                  <a:pt x="5103242" y="0"/>
                </a:moveTo>
                <a:lnTo>
                  <a:pt x="11461262" y="5043181"/>
                </a:lnTo>
                <a:lnTo>
                  <a:pt x="6358020" y="11476921"/>
                </a:lnTo>
                <a:lnTo>
                  <a:pt x="0" y="6433740"/>
                </a:lnTo>
                <a:lnTo>
                  <a:pt x="5103242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l="-16719" t="-1779" r="-12938" b="-1319"/>
            </a:stretch>
          </a:blipFill>
          <a:ln>
            <a:noFill/>
          </a:ln>
        </p:spPr>
      </p:sp>
      <p:sp>
        <p:nvSpPr>
          <p:cNvPr id="84" name="Google Shape;84;p11"/>
          <p:cNvSpPr txBox="1">
            <a:spLocks noGrp="1"/>
          </p:cNvSpPr>
          <p:nvPr>
            <p:ph type="title"/>
          </p:nvPr>
        </p:nvSpPr>
        <p:spPr>
          <a:xfrm>
            <a:off x="9612875" y="1304125"/>
            <a:ext cx="7952700" cy="32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Caveat"/>
              <a:buNone/>
              <a:defRPr sz="12000" i="0" u="none" strike="noStrike" cap="none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11"/>
          <p:cNvSpPr txBox="1">
            <a:spLocks noGrp="1"/>
          </p:cNvSpPr>
          <p:nvPr>
            <p:ph type="body" idx="1"/>
          </p:nvPr>
        </p:nvSpPr>
        <p:spPr>
          <a:xfrm>
            <a:off x="9612875" y="5879925"/>
            <a:ext cx="8121900" cy="34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5560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unito Sans"/>
              <a:buChar char="•"/>
              <a:defRPr sz="2000" i="0" u="none" strike="noStrike" cap="non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35560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unito Sans"/>
              <a:buChar char="–"/>
              <a:defRPr sz="2000" i="0" u="none" strike="noStrike" cap="non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marR="0" lvl="2" indent="-3556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unito Sans"/>
              <a:buChar char="•"/>
              <a:defRPr sz="2000" i="0" u="none" strike="noStrike" cap="non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unito Sans"/>
              <a:buChar char="–"/>
              <a:defRPr sz="2000" i="0" u="none" strike="noStrike" cap="non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marR="0" lvl="4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unito Sans"/>
              <a:buChar char="»"/>
              <a:defRPr sz="2000" i="0" u="none" strike="noStrike" cap="non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marR="0" lvl="5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unito Sans"/>
              <a:buChar char="•"/>
              <a:defRPr sz="2000" i="0" u="none" strike="noStrike" cap="non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unito Sans"/>
              <a:buChar char="•"/>
              <a:defRPr sz="2000" i="0" u="none" strike="noStrike" cap="non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unito Sans"/>
              <a:buChar char="•"/>
              <a:defRPr sz="2000" i="0" u="none" strike="noStrike" cap="non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unito Sans"/>
              <a:buChar char="•"/>
              <a:defRPr sz="2000" i="0" u="none" strike="noStrike" cap="non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86" name="Google Shape;86;p11"/>
          <p:cNvSpPr>
            <a:spLocks noGrp="1"/>
          </p:cNvSpPr>
          <p:nvPr>
            <p:ph type="pic" idx="2"/>
          </p:nvPr>
        </p:nvSpPr>
        <p:spPr>
          <a:xfrm>
            <a:off x="1432650" y="1364875"/>
            <a:ext cx="7346100" cy="7446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56850" y="7119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veat"/>
              <a:buNone/>
              <a:defRPr sz="6000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56850" y="203755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556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 Sans"/>
              <a:buChar char="•"/>
              <a:defRPr sz="200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3556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 Sans"/>
              <a:buChar char="–"/>
              <a:defRPr sz="200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marR="0" lvl="2" indent="-355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 Sans"/>
              <a:buChar char="•"/>
              <a:defRPr sz="200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 Sans"/>
              <a:buChar char="–"/>
              <a:defRPr sz="200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 Sans"/>
              <a:buChar char="»"/>
              <a:defRPr sz="200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 Sans"/>
              <a:buChar char="•"/>
              <a:defRPr sz="200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 Sans"/>
              <a:buChar char="•"/>
              <a:defRPr sz="200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 Sans"/>
              <a:buChar char="•"/>
              <a:defRPr sz="200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 Sans"/>
              <a:buChar char="•"/>
              <a:defRPr sz="200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53" r:id="rId4"/>
    <p:sldLayoutId id="2147483654" r:id="rId5"/>
    <p:sldLayoutId id="2147483656" r:id="rId6"/>
    <p:sldLayoutId id="2147483657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4D7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2"/>
          <p:cNvSpPr/>
          <p:nvPr/>
        </p:nvSpPr>
        <p:spPr>
          <a:xfrm>
            <a:off x="9144000" y="1931089"/>
            <a:ext cx="10687493" cy="8683316"/>
          </a:xfrm>
          <a:custGeom>
            <a:avLst/>
            <a:gdLst/>
            <a:ahLst/>
            <a:cxnLst/>
            <a:rect l="l" t="t" r="r" b="b"/>
            <a:pathLst>
              <a:path w="10687493" h="8683316" extrusionOk="0">
                <a:moveTo>
                  <a:pt x="0" y="0"/>
                </a:moveTo>
                <a:lnTo>
                  <a:pt x="10687493" y="0"/>
                </a:lnTo>
                <a:lnTo>
                  <a:pt x="10687493" y="8683315"/>
                </a:lnTo>
                <a:lnTo>
                  <a:pt x="0" y="86833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69000"/>
            </a:blip>
            <a:stretch>
              <a:fillRect r="-2036"/>
            </a:stretch>
          </a:blipFill>
          <a:ln>
            <a:noFill/>
          </a:ln>
        </p:spPr>
        <p:txBody>
          <a:bodyPr/>
          <a:lstStyle/>
          <a:p>
            <a:endParaRPr lang="hr-HR"/>
          </a:p>
        </p:txBody>
      </p:sp>
      <p:sp>
        <p:nvSpPr>
          <p:cNvPr id="92" name="Google Shape;92;p12"/>
          <p:cNvSpPr/>
          <p:nvPr/>
        </p:nvSpPr>
        <p:spPr>
          <a:xfrm>
            <a:off x="9803670" y="1552156"/>
            <a:ext cx="9452175" cy="8873229"/>
          </a:xfrm>
          <a:custGeom>
            <a:avLst/>
            <a:gdLst/>
            <a:ahLst/>
            <a:cxnLst/>
            <a:rect l="l" t="t" r="r" b="b"/>
            <a:pathLst>
              <a:path w="9452175" h="8873229" extrusionOk="0">
                <a:moveTo>
                  <a:pt x="0" y="0"/>
                </a:moveTo>
                <a:lnTo>
                  <a:pt x="9452174" y="0"/>
                </a:lnTo>
                <a:lnTo>
                  <a:pt x="9452174" y="8873229"/>
                </a:lnTo>
                <a:lnTo>
                  <a:pt x="0" y="88732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r-HR"/>
          </a:p>
        </p:txBody>
      </p:sp>
      <p:sp>
        <p:nvSpPr>
          <p:cNvPr id="93" name="Google Shape;93;p12"/>
          <p:cNvSpPr/>
          <p:nvPr/>
        </p:nvSpPr>
        <p:spPr>
          <a:xfrm>
            <a:off x="1028700" y="1028700"/>
            <a:ext cx="3755738" cy="1046912"/>
          </a:xfrm>
          <a:custGeom>
            <a:avLst/>
            <a:gdLst/>
            <a:ahLst/>
            <a:cxnLst/>
            <a:rect l="l" t="t" r="r" b="b"/>
            <a:pathLst>
              <a:path w="3755738" h="1046912" extrusionOk="0">
                <a:moveTo>
                  <a:pt x="0" y="0"/>
                </a:moveTo>
                <a:lnTo>
                  <a:pt x="3755738" y="0"/>
                </a:lnTo>
                <a:lnTo>
                  <a:pt x="3755738" y="1046912"/>
                </a:lnTo>
                <a:lnTo>
                  <a:pt x="0" y="10469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r-HR"/>
          </a:p>
        </p:txBody>
      </p:sp>
      <p:sp>
        <p:nvSpPr>
          <p:cNvPr id="94" name="Google Shape;94;p12"/>
          <p:cNvSpPr txBox="1"/>
          <p:nvPr/>
        </p:nvSpPr>
        <p:spPr>
          <a:xfrm>
            <a:off x="1028700" y="3500059"/>
            <a:ext cx="9108900" cy="3688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1981" b="0" i="0" u="none" strike="noStrike" cap="none" dirty="0">
                <a:solidFill>
                  <a:srgbClr val="423657"/>
                </a:solidFill>
                <a:latin typeface="Caveat"/>
                <a:ea typeface="Caveat"/>
                <a:cs typeface="Caveat"/>
                <a:sym typeface="Caveat"/>
              </a:rPr>
              <a:t>Strukturiranje seansi</a:t>
            </a:r>
          </a:p>
          <a:p>
            <a:pPr marL="0" marR="0" lvl="0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7200" dirty="0">
                <a:solidFill>
                  <a:srgbClr val="423657"/>
                </a:solidFill>
                <a:latin typeface="Caveat"/>
                <a:ea typeface="Caveat"/>
                <a:cs typeface="Caveat"/>
                <a:sym typeface="Caveat"/>
              </a:rPr>
              <a:t>  -potencijalni problemi- </a:t>
            </a:r>
            <a:endParaRPr lang="hr-HR" sz="7200" b="0" i="0" u="none" strike="noStrike" cap="none" dirty="0">
              <a:solidFill>
                <a:srgbClr val="423657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95" name="Google Shape;95;p12"/>
          <p:cNvSpPr txBox="1"/>
          <p:nvPr/>
        </p:nvSpPr>
        <p:spPr>
          <a:xfrm>
            <a:off x="1581477" y="1021853"/>
            <a:ext cx="2650185" cy="950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4413" b="0" i="0" u="none" strike="noStrike" cap="none" dirty="0">
                <a:solidFill>
                  <a:srgbClr val="423657"/>
                </a:solidFill>
                <a:latin typeface="Caveat"/>
                <a:ea typeface="Caveat"/>
                <a:cs typeface="Caveat"/>
                <a:sym typeface="Caveat"/>
              </a:rPr>
              <a:t>KBT</a:t>
            </a:r>
            <a:endParaRPr dirty="0"/>
          </a:p>
        </p:txBody>
      </p:sp>
      <p:sp>
        <p:nvSpPr>
          <p:cNvPr id="97" name="Google Shape;97;p12"/>
          <p:cNvSpPr/>
          <p:nvPr/>
        </p:nvSpPr>
        <p:spPr>
          <a:xfrm>
            <a:off x="2901746" y="9248450"/>
            <a:ext cx="3444985" cy="689420"/>
          </a:xfrm>
          <a:custGeom>
            <a:avLst/>
            <a:gdLst/>
            <a:ahLst/>
            <a:cxnLst/>
            <a:rect l="l" t="t" r="r" b="b"/>
            <a:pathLst>
              <a:path w="4249300" h="858953" extrusionOk="0">
                <a:moveTo>
                  <a:pt x="0" y="0"/>
                </a:moveTo>
                <a:lnTo>
                  <a:pt x="4249300" y="0"/>
                </a:lnTo>
                <a:lnTo>
                  <a:pt x="4249300" y="858953"/>
                </a:lnTo>
                <a:lnTo>
                  <a:pt x="0" y="8589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l="-88045" t="-440507" r="-39444" b="-355469"/>
            </a:stretch>
          </a:blipFill>
          <a:ln>
            <a:noFill/>
          </a:ln>
        </p:spPr>
        <p:txBody>
          <a:bodyPr/>
          <a:lstStyle/>
          <a:p>
            <a:endParaRPr lang="hr-HR"/>
          </a:p>
        </p:txBody>
      </p:sp>
      <p:sp>
        <p:nvSpPr>
          <p:cNvPr id="98" name="Google Shape;98;p12"/>
          <p:cNvSpPr txBox="1"/>
          <p:nvPr/>
        </p:nvSpPr>
        <p:spPr>
          <a:xfrm>
            <a:off x="3028212" y="9334627"/>
            <a:ext cx="3318519" cy="603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800" b="0" i="0" u="none" strike="noStrike" cap="none" dirty="0">
                <a:solidFill>
                  <a:srgbClr val="423657"/>
                </a:solidFill>
                <a:latin typeface="Nunito"/>
                <a:ea typeface="Nunito"/>
                <a:cs typeface="Nunito"/>
                <a:sym typeface="Nunito"/>
              </a:rPr>
              <a:t>17. </a:t>
            </a:r>
            <a:r>
              <a:rPr lang="hr-HR" sz="2800" dirty="0">
                <a:solidFill>
                  <a:srgbClr val="423657"/>
                </a:solidFill>
                <a:latin typeface="Nunito"/>
                <a:ea typeface="Nunito"/>
                <a:cs typeface="Nunito"/>
                <a:sym typeface="Nunito"/>
              </a:rPr>
              <a:t>s</a:t>
            </a:r>
            <a:r>
              <a:rPr lang="hr-HR" sz="2800" b="0" i="0" u="none" strike="noStrike" cap="none" dirty="0">
                <a:solidFill>
                  <a:srgbClr val="423657"/>
                </a:solidFill>
                <a:latin typeface="Nunito"/>
                <a:ea typeface="Nunito"/>
                <a:cs typeface="Nunito"/>
                <a:sym typeface="Nunito"/>
              </a:rPr>
              <a:t>iječnja 2025.</a:t>
            </a:r>
            <a:endParaRPr sz="1200" dirty="0"/>
          </a:p>
        </p:txBody>
      </p:sp>
      <p:sp>
        <p:nvSpPr>
          <p:cNvPr id="6" name="Google Shape;98;p12">
            <a:extLst>
              <a:ext uri="{FF2B5EF4-FFF2-40B4-BE49-F238E27FC236}">
                <a16:creationId xmlns:a16="http://schemas.microsoft.com/office/drawing/2014/main" id="{15C6B50D-1E30-21A2-00C6-10195F18FC6A}"/>
              </a:ext>
            </a:extLst>
          </p:cNvPr>
          <p:cNvSpPr txBox="1"/>
          <p:nvPr/>
        </p:nvSpPr>
        <p:spPr>
          <a:xfrm>
            <a:off x="2181536" y="8462491"/>
            <a:ext cx="4885403" cy="689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3200" b="0" i="0" u="none" strike="noStrike" cap="none" dirty="0">
                <a:solidFill>
                  <a:srgbClr val="423657"/>
                </a:solidFill>
                <a:latin typeface="Nunito"/>
                <a:ea typeface="Nunito"/>
                <a:cs typeface="Nunito"/>
                <a:sym typeface="Nunito"/>
              </a:rPr>
              <a:t>Izradila: Karla Jazbinski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>
          <a:extLst>
            <a:ext uri="{FF2B5EF4-FFF2-40B4-BE49-F238E27FC236}">
              <a16:creationId xmlns:a16="http://schemas.microsoft.com/office/drawing/2014/main" id="{F8CA94B9-8100-D4FC-F8AF-F255EBAB4E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0">
            <a:extLst>
              <a:ext uri="{FF2B5EF4-FFF2-40B4-BE49-F238E27FC236}">
                <a16:creationId xmlns:a16="http://schemas.microsoft.com/office/drawing/2014/main" id="{C52695F5-8694-FDC0-292F-089441A770EC}"/>
              </a:ext>
            </a:extLst>
          </p:cNvPr>
          <p:cNvSpPr/>
          <p:nvPr/>
        </p:nvSpPr>
        <p:spPr>
          <a:xfrm>
            <a:off x="6444343" y="1072945"/>
            <a:ext cx="6372917" cy="8229600"/>
          </a:xfrm>
          <a:custGeom>
            <a:avLst/>
            <a:gdLst/>
            <a:ahLst/>
            <a:cxnLst/>
            <a:rect l="l" t="t" r="r" b="b"/>
            <a:pathLst>
              <a:path w="5104765" h="8229600" extrusionOk="0">
                <a:moveTo>
                  <a:pt x="0" y="0"/>
                </a:moveTo>
                <a:lnTo>
                  <a:pt x="5104766" y="0"/>
                </a:lnTo>
                <a:lnTo>
                  <a:pt x="510476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205745" t="-88021" r="-253695" b="-88289"/>
            </a:stretch>
          </a:blipFill>
          <a:ln>
            <a:noFill/>
          </a:ln>
        </p:spPr>
        <p:txBody>
          <a:bodyPr/>
          <a:lstStyle/>
          <a:p>
            <a:endParaRPr lang="hr-HR"/>
          </a:p>
        </p:txBody>
      </p:sp>
      <p:sp>
        <p:nvSpPr>
          <p:cNvPr id="204" name="Google Shape;204;p20">
            <a:extLst>
              <a:ext uri="{FF2B5EF4-FFF2-40B4-BE49-F238E27FC236}">
                <a16:creationId xmlns:a16="http://schemas.microsoft.com/office/drawing/2014/main" id="{C3714371-588F-0160-C904-F657A0B36797}"/>
              </a:ext>
            </a:extLst>
          </p:cNvPr>
          <p:cNvSpPr txBox="1"/>
          <p:nvPr/>
        </p:nvSpPr>
        <p:spPr>
          <a:xfrm>
            <a:off x="6990183" y="2307801"/>
            <a:ext cx="5344394" cy="5946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marR="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sz="2400" b="0" i="0" u="none" strike="noStrike" cap="none" dirty="0">
                <a:solidFill>
                  <a:srgbClr val="423657"/>
                </a:solidFill>
                <a:latin typeface="Nunito"/>
                <a:ea typeface="Nunito"/>
                <a:cs typeface="Nunito"/>
                <a:sym typeface="Nunito"/>
              </a:rPr>
              <a:t>Periodično sažimanje vs. završni sažetak</a:t>
            </a:r>
          </a:p>
          <a:p>
            <a:pPr marL="342900" marR="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sz="2400" dirty="0">
                <a:solidFill>
                  <a:srgbClr val="423657"/>
                </a:solidFill>
                <a:latin typeface="Nunito"/>
                <a:sym typeface="Nunito"/>
              </a:rPr>
              <a:t>U završnom sažimanju terapeut nastoji ne aktivirati negativne misli koje su uznemirujuće za klijenta</a:t>
            </a:r>
          </a:p>
          <a:p>
            <a:pPr marL="342900" marR="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sz="2400" dirty="0">
                <a:solidFill>
                  <a:srgbClr val="423657"/>
                </a:solidFill>
                <a:latin typeface="Nunito"/>
                <a:sym typeface="Nunito"/>
              </a:rPr>
              <a:t>Razjašnjavanje najvažnijih stvari o kojima su razgovarali</a:t>
            </a:r>
          </a:p>
          <a:p>
            <a:pPr marL="342900" marR="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sz="2400" dirty="0">
                <a:solidFill>
                  <a:srgbClr val="423657"/>
                </a:solidFill>
                <a:latin typeface="Nunito"/>
                <a:sym typeface="Nunito"/>
              </a:rPr>
              <a:t>S vremenom klijent preuzima zadatak sažimanja</a:t>
            </a:r>
          </a:p>
          <a:p>
            <a:pPr marL="342900" marR="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sz="2400" dirty="0">
                <a:solidFill>
                  <a:srgbClr val="423657"/>
                </a:solidFill>
                <a:latin typeface="Nunito"/>
                <a:sym typeface="Nunito"/>
              </a:rPr>
              <a:t>Prolaženje akcijskog plana</a:t>
            </a:r>
          </a:p>
          <a:p>
            <a:pPr marL="342900" marR="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sz="2400" dirty="0">
                <a:solidFill>
                  <a:srgbClr val="423657"/>
                </a:solidFill>
                <a:latin typeface="Nunito"/>
                <a:sym typeface="Nunito"/>
              </a:rPr>
              <a:t>Tražimo </a:t>
            </a:r>
            <a:r>
              <a:rPr lang="hr-HR" sz="2400" dirty="0" err="1">
                <a:solidFill>
                  <a:srgbClr val="423657"/>
                </a:solidFill>
                <a:latin typeface="Nunito"/>
                <a:sym typeface="Nunito"/>
              </a:rPr>
              <a:t>klijentovu</a:t>
            </a:r>
            <a:r>
              <a:rPr lang="hr-HR" sz="2400" dirty="0">
                <a:solidFill>
                  <a:srgbClr val="423657"/>
                </a:solidFill>
                <a:latin typeface="Nunito"/>
                <a:sym typeface="Nunito"/>
              </a:rPr>
              <a:t> povratnu informaciju</a:t>
            </a:r>
          </a:p>
          <a:p>
            <a:pPr marL="342900" marR="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sz="2400" u="sng" dirty="0">
                <a:solidFill>
                  <a:srgbClr val="423657"/>
                </a:solidFill>
                <a:latin typeface="Nunito"/>
                <a:sym typeface="Nunito"/>
              </a:rPr>
              <a:t>Potencijalan problem </a:t>
            </a:r>
            <a:r>
              <a:rPr lang="hr-HR" sz="2400" dirty="0">
                <a:solidFill>
                  <a:srgbClr val="423657"/>
                </a:solidFill>
                <a:latin typeface="Nunito"/>
                <a:sym typeface="Nunito"/>
              </a:rPr>
              <a:t>nastaje ako je klijent uznemiren na kraju seanse</a:t>
            </a:r>
          </a:p>
        </p:txBody>
      </p:sp>
      <p:sp>
        <p:nvSpPr>
          <p:cNvPr id="206" name="Google Shape;206;p20">
            <a:extLst>
              <a:ext uri="{FF2B5EF4-FFF2-40B4-BE49-F238E27FC236}">
                <a16:creationId xmlns:a16="http://schemas.microsoft.com/office/drawing/2014/main" id="{A767920F-01F7-A24A-9B29-783CB3709716}"/>
              </a:ext>
            </a:extLst>
          </p:cNvPr>
          <p:cNvSpPr txBox="1"/>
          <p:nvPr/>
        </p:nvSpPr>
        <p:spPr>
          <a:xfrm>
            <a:off x="1644054" y="3332697"/>
            <a:ext cx="5346129" cy="304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1000" b="0" i="0" u="none" strike="noStrike" cap="none" dirty="0">
                <a:solidFill>
                  <a:srgbClr val="423657"/>
                </a:solidFill>
                <a:latin typeface="Caveat"/>
                <a:ea typeface="Caveat"/>
                <a:cs typeface="Caveat"/>
                <a:sym typeface="Caveat"/>
              </a:rPr>
              <a:t>Kraj seanse</a:t>
            </a:r>
            <a:endParaRPr dirty="0"/>
          </a:p>
        </p:txBody>
      </p:sp>
      <p:sp>
        <p:nvSpPr>
          <p:cNvPr id="2" name="Google Shape;119;p14">
            <a:extLst>
              <a:ext uri="{FF2B5EF4-FFF2-40B4-BE49-F238E27FC236}">
                <a16:creationId xmlns:a16="http://schemas.microsoft.com/office/drawing/2014/main" id="{9AAB50ED-AA1F-9210-1882-89604BFD3AFE}"/>
              </a:ext>
            </a:extLst>
          </p:cNvPr>
          <p:cNvSpPr/>
          <p:nvPr/>
        </p:nvSpPr>
        <p:spPr>
          <a:xfrm>
            <a:off x="11613999" y="3456825"/>
            <a:ext cx="6003307" cy="5845720"/>
          </a:xfrm>
          <a:custGeom>
            <a:avLst/>
            <a:gdLst/>
            <a:ahLst/>
            <a:cxnLst/>
            <a:rect l="l" t="t" r="r" b="b"/>
            <a:pathLst>
              <a:path w="6003307" h="5845720" extrusionOk="0">
                <a:moveTo>
                  <a:pt x="0" y="0"/>
                </a:moveTo>
                <a:lnTo>
                  <a:pt x="6003306" y="0"/>
                </a:lnTo>
                <a:lnTo>
                  <a:pt x="6003306" y="5845719"/>
                </a:lnTo>
                <a:lnTo>
                  <a:pt x="0" y="58457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413011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1E66E-C44F-29AE-A32D-28460E7E6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/>
              <a:t>Opće poteškoće u strukturiranju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F344ED-51C9-EAED-02D0-6F89804531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19025" y="5143500"/>
            <a:ext cx="8121900" cy="3439200"/>
          </a:xfrm>
        </p:spPr>
        <p:txBody>
          <a:bodyPr>
            <a:normAutofit/>
          </a:bodyPr>
          <a:lstStyle/>
          <a:p>
            <a:r>
              <a:rPr lang="hr-HR" sz="2400" dirty="0">
                <a:latin typeface="Nunito" pitchFamily="2" charset="0"/>
              </a:rPr>
              <a:t>Prekidanje klijenta</a:t>
            </a:r>
          </a:p>
          <a:p>
            <a:r>
              <a:rPr lang="hr-HR" sz="2400" dirty="0"/>
              <a:t>Podučavanje klijenta o načinu provođenja KBT-a</a:t>
            </a:r>
          </a:p>
          <a:p>
            <a:r>
              <a:rPr lang="hr-HR" sz="2400" dirty="0"/>
              <a:t>Uključivanje klijenta</a:t>
            </a:r>
          </a:p>
          <a:p>
            <a:r>
              <a:rPr lang="hr-HR" sz="2400" dirty="0"/>
              <a:t>Adresiranje disfunkcionalnih </a:t>
            </a:r>
            <a:r>
              <a:rPr lang="hr-HR" sz="2400" dirty="0" err="1"/>
              <a:t>kognicija</a:t>
            </a:r>
            <a:endParaRPr lang="hr-HR" sz="2400" dirty="0"/>
          </a:p>
        </p:txBody>
      </p:sp>
    </p:spTree>
    <p:extLst>
      <p:ext uri="{BB962C8B-B14F-4D97-AF65-F5344CB8AC3E}">
        <p14:creationId xmlns:p14="http://schemas.microsoft.com/office/powerpoint/2010/main" val="2598507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B88B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1"/>
          <p:cNvSpPr/>
          <p:nvPr/>
        </p:nvSpPr>
        <p:spPr>
          <a:xfrm rot="5400000">
            <a:off x="10424668" y="1713249"/>
            <a:ext cx="7453244" cy="7341445"/>
          </a:xfrm>
          <a:custGeom>
            <a:avLst/>
            <a:gdLst/>
            <a:ahLst/>
            <a:cxnLst/>
            <a:rect l="l" t="t" r="r" b="b"/>
            <a:pathLst>
              <a:path w="7453244" h="7341445" extrusionOk="0">
                <a:moveTo>
                  <a:pt x="0" y="0"/>
                </a:moveTo>
                <a:lnTo>
                  <a:pt x="7453244" y="0"/>
                </a:lnTo>
                <a:lnTo>
                  <a:pt x="7453244" y="7341446"/>
                </a:lnTo>
                <a:lnTo>
                  <a:pt x="0" y="73414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85000"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r-HR"/>
          </a:p>
        </p:txBody>
      </p:sp>
      <p:sp>
        <p:nvSpPr>
          <p:cNvPr id="215" name="Google Shape;215;p21"/>
          <p:cNvSpPr/>
          <p:nvPr/>
        </p:nvSpPr>
        <p:spPr>
          <a:xfrm flipH="1">
            <a:off x="11281217" y="1028700"/>
            <a:ext cx="5740146" cy="8229600"/>
          </a:xfrm>
          <a:custGeom>
            <a:avLst/>
            <a:gdLst/>
            <a:ahLst/>
            <a:cxnLst/>
            <a:rect l="l" t="t" r="r" b="b"/>
            <a:pathLst>
              <a:path w="5740146" h="8229600" extrusionOk="0">
                <a:moveTo>
                  <a:pt x="5740146" y="0"/>
                </a:moveTo>
                <a:lnTo>
                  <a:pt x="0" y="0"/>
                </a:lnTo>
                <a:lnTo>
                  <a:pt x="0" y="8229600"/>
                </a:lnTo>
                <a:lnTo>
                  <a:pt x="5740146" y="8229600"/>
                </a:lnTo>
                <a:lnTo>
                  <a:pt x="5740146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r-HR"/>
          </a:p>
        </p:txBody>
      </p:sp>
      <p:sp>
        <p:nvSpPr>
          <p:cNvPr id="216" name="Google Shape;216;p21"/>
          <p:cNvSpPr txBox="1"/>
          <p:nvPr/>
        </p:nvSpPr>
        <p:spPr>
          <a:xfrm>
            <a:off x="1128771" y="1028700"/>
            <a:ext cx="10994403" cy="304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1000" b="0" i="0" u="none" strike="noStrike" cap="none" dirty="0">
                <a:solidFill>
                  <a:srgbClr val="FDF3E9"/>
                </a:solidFill>
                <a:latin typeface="Caveat"/>
                <a:ea typeface="Caveat"/>
                <a:cs typeface="Caveat"/>
                <a:sym typeface="Caveat"/>
              </a:rPr>
              <a:t>Problemi koji nastaju zbog </a:t>
            </a:r>
            <a:r>
              <a:rPr lang="hr-HR" sz="11000" b="0" i="0" u="none" strike="noStrike" cap="none" dirty="0" err="1">
                <a:solidFill>
                  <a:srgbClr val="FDF3E9"/>
                </a:solidFill>
                <a:latin typeface="Caveat"/>
                <a:ea typeface="Caveat"/>
                <a:cs typeface="Caveat"/>
                <a:sym typeface="Caveat"/>
              </a:rPr>
              <a:t>terapeutovih</a:t>
            </a:r>
            <a:r>
              <a:rPr lang="hr-HR" sz="11000" b="0" i="0" u="none" strike="noStrike" cap="none" dirty="0">
                <a:solidFill>
                  <a:srgbClr val="FDF3E9"/>
                </a:solidFill>
                <a:latin typeface="Caveat"/>
                <a:ea typeface="Caveat"/>
                <a:cs typeface="Caveat"/>
                <a:sym typeface="Caveat"/>
              </a:rPr>
              <a:t> misli</a:t>
            </a:r>
            <a:endParaRPr dirty="0"/>
          </a:p>
        </p:txBody>
      </p:sp>
      <p:sp>
        <p:nvSpPr>
          <p:cNvPr id="217" name="Google Shape;217;p21"/>
          <p:cNvSpPr txBox="1"/>
          <p:nvPr/>
        </p:nvSpPr>
        <p:spPr>
          <a:xfrm>
            <a:off x="1056042" y="5015067"/>
            <a:ext cx="8087958" cy="5755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3000" b="0" i="0" u="none" strike="noStrike" cap="none" dirty="0">
                <a:solidFill>
                  <a:srgbClr val="FDF3E9"/>
                </a:solidFill>
                <a:latin typeface="Nunito"/>
                <a:ea typeface="Nunito"/>
                <a:cs typeface="Nunito"/>
                <a:sym typeface="Nunito"/>
              </a:rPr>
              <a:t>Automatske misli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hr-HR" sz="3000" dirty="0">
              <a:solidFill>
                <a:srgbClr val="FDF3E9"/>
              </a:solidFill>
              <a:latin typeface="Nunito"/>
              <a:sym typeface="Nuni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3000" dirty="0">
                <a:solidFill>
                  <a:srgbClr val="FDF3E9"/>
                </a:solidFill>
                <a:latin typeface="Nunito"/>
                <a:sym typeface="Nunito"/>
              </a:rPr>
              <a:t>„Ne mogu strukturirati seansu.”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3000" dirty="0">
                <a:solidFill>
                  <a:srgbClr val="FDF3E9"/>
                </a:solidFill>
                <a:latin typeface="Nunito"/>
                <a:sym typeface="Nunito"/>
              </a:rPr>
              <a:t>„Mom klijentu se neće svidjeti struktura.”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3000" dirty="0">
                <a:solidFill>
                  <a:srgbClr val="FDF3E9"/>
                </a:solidFill>
                <a:latin typeface="Nunito"/>
                <a:sym typeface="Nunito"/>
              </a:rPr>
              <a:t>„Neće se moći jasno izraziti.”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3000" dirty="0">
                <a:solidFill>
                  <a:srgbClr val="FDF3E9"/>
                </a:solidFill>
                <a:latin typeface="Nunito"/>
                <a:sym typeface="Nunito"/>
              </a:rPr>
              <a:t>„Ne bih ga </a:t>
            </a:r>
            <a:r>
              <a:rPr lang="hr-HR" sz="3000" dirty="0" err="1">
                <a:solidFill>
                  <a:srgbClr val="FDF3E9"/>
                </a:solidFill>
                <a:latin typeface="Nunito"/>
                <a:sym typeface="Nunito"/>
              </a:rPr>
              <a:t>smio</a:t>
            </a:r>
            <a:r>
              <a:rPr lang="hr-HR" sz="3000" dirty="0">
                <a:solidFill>
                  <a:srgbClr val="FDF3E9"/>
                </a:solidFill>
                <a:latin typeface="Nunito"/>
                <a:sym typeface="Nunito"/>
              </a:rPr>
              <a:t> prekidati.”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3000" dirty="0">
                <a:solidFill>
                  <a:srgbClr val="FDF3E9"/>
                </a:solidFill>
                <a:latin typeface="Nunito"/>
                <a:sym typeface="Nunito"/>
              </a:rPr>
              <a:t>„Naljutit će se ako budem previše izravan.”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3000" dirty="0">
                <a:solidFill>
                  <a:srgbClr val="FDF3E9"/>
                </a:solidFill>
                <a:latin typeface="Nunito"/>
                <a:sym typeface="Nunito"/>
              </a:rPr>
              <a:t>„Neće htjeti raditi zadaću.”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3000" dirty="0">
                <a:solidFill>
                  <a:srgbClr val="FDF3E9"/>
                </a:solidFill>
                <a:latin typeface="Nunito"/>
                <a:sym typeface="Nunito"/>
              </a:rPr>
              <a:t>„Osjećat će se ponižen ako vrednujem njegovo mišljenje.”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hr-HR" sz="3000" dirty="0">
              <a:solidFill>
                <a:srgbClr val="FDF3E9"/>
              </a:solidFill>
              <a:latin typeface="Nunito"/>
              <a:sym typeface="Nuni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hr-HR" sz="3000" dirty="0">
              <a:solidFill>
                <a:srgbClr val="FDF3E9"/>
              </a:solidFill>
              <a:latin typeface="Nunito"/>
              <a:sym typeface="Nuni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EF224-46C6-81E6-BC2C-4BB6498FE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/>
              <a:t>Udaljavanje od dnevnog reda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F911DF-80A5-39B8-A58C-463BB4086E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4522" y="3350463"/>
            <a:ext cx="9090300" cy="3586073"/>
          </a:xfrm>
        </p:spPr>
        <p:txBody>
          <a:bodyPr/>
          <a:lstStyle/>
          <a:p>
            <a:r>
              <a:rPr lang="hr-HR" sz="2400" dirty="0"/>
              <a:t>Rizičnost klijenta po sebe ili druge</a:t>
            </a:r>
          </a:p>
          <a:p>
            <a:r>
              <a:rPr lang="hr-HR" sz="2400" dirty="0"/>
              <a:t>Ne fokusiranost na temu zbog uznemirenosti oko drugog problema</a:t>
            </a:r>
          </a:p>
          <a:p>
            <a:r>
              <a:rPr lang="hr-HR" sz="2400" dirty="0"/>
              <a:t>Negativan utjecaj na terapeutski odnos</a:t>
            </a:r>
          </a:p>
          <a:p>
            <a:r>
              <a:rPr lang="hr-HR" sz="2400" dirty="0"/>
              <a:t>Postojanje kritičnijeg problema</a:t>
            </a:r>
          </a:p>
          <a:p>
            <a:endParaRPr lang="hr-HR" dirty="0"/>
          </a:p>
          <a:p>
            <a:endParaRPr lang="hr-HR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2873574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D88EC2-C581-E8DC-7319-70554F7A95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101600" indent="0" algn="ctr">
              <a:buNone/>
            </a:pPr>
            <a:r>
              <a:rPr kumimoji="0" lang="hr-HR" sz="8100" b="0" i="0" u="none" strike="noStrike" kern="0" cap="none" spc="0" normalizeH="0" baseline="0" noProof="0" dirty="0">
                <a:ln>
                  <a:noFill/>
                </a:ln>
                <a:solidFill>
                  <a:srgbClr val="423657"/>
                </a:solidFill>
                <a:effectLst/>
                <a:uLnTx/>
                <a:uFillTx/>
                <a:latin typeface="Caveat"/>
                <a:sym typeface="Caveat"/>
              </a:rPr>
              <a:t>Hvala na pažnji!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1475977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>
          <a:extLst>
            <a:ext uri="{FF2B5EF4-FFF2-40B4-BE49-F238E27FC236}">
              <a16:creationId xmlns:a16="http://schemas.microsoft.com/office/drawing/2014/main" id="{B9CD0AAD-DA15-7040-06FF-BB5B8B89F4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4">
            <a:extLst>
              <a:ext uri="{FF2B5EF4-FFF2-40B4-BE49-F238E27FC236}">
                <a16:creationId xmlns:a16="http://schemas.microsoft.com/office/drawing/2014/main" id="{799C4337-0111-F1F2-0D40-E0AFEF1C25B1}"/>
              </a:ext>
            </a:extLst>
          </p:cNvPr>
          <p:cNvSpPr/>
          <p:nvPr/>
        </p:nvSpPr>
        <p:spPr>
          <a:xfrm>
            <a:off x="5315201" y="2773380"/>
            <a:ext cx="7657598" cy="6097362"/>
          </a:xfrm>
          <a:custGeom>
            <a:avLst/>
            <a:gdLst/>
            <a:ahLst/>
            <a:cxnLst/>
            <a:rect l="l" t="t" r="r" b="b"/>
            <a:pathLst>
              <a:path w="7657598" h="6097362" extrusionOk="0">
                <a:moveTo>
                  <a:pt x="0" y="0"/>
                </a:moveTo>
                <a:lnTo>
                  <a:pt x="7657598" y="0"/>
                </a:lnTo>
                <a:lnTo>
                  <a:pt x="7657598" y="6097362"/>
                </a:lnTo>
                <a:lnTo>
                  <a:pt x="0" y="60973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69000"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r-HR"/>
          </a:p>
        </p:txBody>
      </p:sp>
      <p:sp>
        <p:nvSpPr>
          <p:cNvPr id="120" name="Google Shape;120;p14">
            <a:extLst>
              <a:ext uri="{FF2B5EF4-FFF2-40B4-BE49-F238E27FC236}">
                <a16:creationId xmlns:a16="http://schemas.microsoft.com/office/drawing/2014/main" id="{EAC5C4E5-536F-A6DE-6240-E68A7A5B4587}"/>
              </a:ext>
            </a:extLst>
          </p:cNvPr>
          <p:cNvSpPr txBox="1"/>
          <p:nvPr/>
        </p:nvSpPr>
        <p:spPr>
          <a:xfrm>
            <a:off x="2569799" y="516425"/>
            <a:ext cx="13148400" cy="13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89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9999" b="0" i="0" u="none" strike="noStrike" cap="none" dirty="0">
                <a:solidFill>
                  <a:srgbClr val="423657"/>
                </a:solidFill>
                <a:latin typeface="Caveat"/>
                <a:ea typeface="Caveat"/>
                <a:cs typeface="Caveat"/>
                <a:sym typeface="Caveat"/>
              </a:rPr>
              <a:t>Struktura seanse</a:t>
            </a:r>
            <a:endParaRPr dirty="0"/>
          </a:p>
        </p:txBody>
      </p:sp>
      <p:sp>
        <p:nvSpPr>
          <p:cNvPr id="121" name="Google Shape;121;p14">
            <a:extLst>
              <a:ext uri="{FF2B5EF4-FFF2-40B4-BE49-F238E27FC236}">
                <a16:creationId xmlns:a16="http://schemas.microsoft.com/office/drawing/2014/main" id="{FD487AD7-755E-583F-9504-E36E6750B39A}"/>
              </a:ext>
            </a:extLst>
          </p:cNvPr>
          <p:cNvSpPr/>
          <p:nvPr/>
        </p:nvSpPr>
        <p:spPr>
          <a:xfrm rot="10086702">
            <a:off x="1070827" y="8531249"/>
            <a:ext cx="4525250" cy="4563228"/>
          </a:xfrm>
          <a:custGeom>
            <a:avLst/>
            <a:gdLst/>
            <a:ahLst/>
            <a:cxnLst/>
            <a:rect l="l" t="t" r="r" b="b"/>
            <a:pathLst>
              <a:path w="4525250" h="4563228" extrusionOk="0">
                <a:moveTo>
                  <a:pt x="0" y="0"/>
                </a:moveTo>
                <a:lnTo>
                  <a:pt x="4525250" y="0"/>
                </a:lnTo>
                <a:lnTo>
                  <a:pt x="4525250" y="4563227"/>
                </a:lnTo>
                <a:lnTo>
                  <a:pt x="0" y="45632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90000"/>
            </a:blip>
            <a:stretch>
              <a:fillRect t="-124492" r="-117042"/>
            </a:stretch>
          </a:blipFill>
          <a:ln>
            <a:noFill/>
          </a:ln>
        </p:spPr>
        <p:txBody>
          <a:bodyPr/>
          <a:lstStyle/>
          <a:p>
            <a:endParaRPr lang="hr-HR"/>
          </a:p>
        </p:txBody>
      </p:sp>
      <p:sp>
        <p:nvSpPr>
          <p:cNvPr id="122" name="Google Shape;122;p14">
            <a:extLst>
              <a:ext uri="{FF2B5EF4-FFF2-40B4-BE49-F238E27FC236}">
                <a16:creationId xmlns:a16="http://schemas.microsoft.com/office/drawing/2014/main" id="{85EBCE11-A0B6-4468-4A7D-D4205B9752BA}"/>
              </a:ext>
            </a:extLst>
          </p:cNvPr>
          <p:cNvSpPr/>
          <p:nvPr/>
        </p:nvSpPr>
        <p:spPr>
          <a:xfrm>
            <a:off x="3333452" y="2068286"/>
            <a:ext cx="11621095" cy="7990114"/>
          </a:xfrm>
          <a:custGeom>
            <a:avLst/>
            <a:gdLst/>
            <a:ahLst/>
            <a:cxnLst/>
            <a:rect l="l" t="t" r="r" b="b"/>
            <a:pathLst>
              <a:path w="11621095" h="1642961" extrusionOk="0">
                <a:moveTo>
                  <a:pt x="0" y="0"/>
                </a:moveTo>
                <a:lnTo>
                  <a:pt x="11621096" y="0"/>
                </a:lnTo>
                <a:lnTo>
                  <a:pt x="11621096" y="1642961"/>
                </a:lnTo>
                <a:lnTo>
                  <a:pt x="0" y="16429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107158" t="-841566" r="-38589" b="-442133"/>
            </a:stretch>
          </a:blipFill>
          <a:ln>
            <a:noFill/>
          </a:ln>
        </p:spPr>
        <p:txBody>
          <a:bodyPr/>
          <a:lstStyle/>
          <a:p>
            <a:endParaRPr lang="hr-HR"/>
          </a:p>
        </p:txBody>
      </p:sp>
      <p:sp>
        <p:nvSpPr>
          <p:cNvPr id="123" name="Google Shape;123;p14">
            <a:extLst>
              <a:ext uri="{FF2B5EF4-FFF2-40B4-BE49-F238E27FC236}">
                <a16:creationId xmlns:a16="http://schemas.microsoft.com/office/drawing/2014/main" id="{53B3832B-1F33-13E9-EB67-1F5958A92F05}"/>
              </a:ext>
            </a:extLst>
          </p:cNvPr>
          <p:cNvSpPr txBox="1"/>
          <p:nvPr/>
        </p:nvSpPr>
        <p:spPr>
          <a:xfrm>
            <a:off x="3745349" y="2105659"/>
            <a:ext cx="10797300" cy="9025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35169"/>
              </a:buClr>
            </a:pPr>
            <a:r>
              <a:rPr lang="hr-HR" sz="3000" b="1" i="0" u="none" strike="noStrike" cap="none" dirty="0">
                <a:solidFill>
                  <a:srgbClr val="423657"/>
                </a:solidFill>
                <a:latin typeface="Nunito"/>
                <a:ea typeface="Nunito"/>
                <a:cs typeface="Nunito"/>
                <a:sym typeface="Nunito"/>
              </a:rPr>
              <a:t>Početni dio seanse</a:t>
            </a:r>
          </a:p>
          <a:p>
            <a:pPr marL="514350" marR="0" lvl="0" indent="-5143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35169"/>
              </a:buClr>
              <a:buAutoNum type="arabicPeriod"/>
            </a:pPr>
            <a:r>
              <a:rPr lang="hr-HR" sz="3000" b="0" i="0" u="none" strike="noStrike" cap="none" dirty="0">
                <a:solidFill>
                  <a:srgbClr val="423657"/>
                </a:solidFill>
                <a:latin typeface="Nunito"/>
                <a:ea typeface="Nunito"/>
                <a:cs typeface="Nunito"/>
                <a:sym typeface="Nunito"/>
              </a:rPr>
              <a:t>Provjera raspoloženja/uzimanj</a:t>
            </a:r>
            <a:r>
              <a:rPr lang="hr-HR" sz="3000" dirty="0">
                <a:solidFill>
                  <a:srgbClr val="423657"/>
                </a:solidFill>
                <a:latin typeface="Nunito"/>
                <a:ea typeface="Nunito"/>
                <a:cs typeface="Nunito"/>
                <a:sym typeface="Nunito"/>
              </a:rPr>
              <a:t>e</a:t>
            </a:r>
            <a:r>
              <a:rPr lang="hr-HR" sz="3000" b="0" i="0" u="none" strike="noStrike" cap="none" dirty="0">
                <a:solidFill>
                  <a:srgbClr val="423657"/>
                </a:solidFill>
                <a:latin typeface="Nunito"/>
                <a:ea typeface="Nunito"/>
                <a:cs typeface="Nunito"/>
                <a:sym typeface="Nunito"/>
              </a:rPr>
              <a:t> lijekova/drugi tretmani</a:t>
            </a:r>
            <a:endParaRPr lang="hr-HR" sz="3000" b="0" i="1" u="none" strike="noStrike" cap="none" dirty="0">
              <a:solidFill>
                <a:srgbClr val="423657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514350" marR="0" lvl="0" indent="-5143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35169"/>
              </a:buClr>
              <a:buAutoNum type="arabicPeriod"/>
            </a:pPr>
            <a:r>
              <a:rPr lang="hr-HR" sz="3000" dirty="0">
                <a:solidFill>
                  <a:srgbClr val="423657"/>
                </a:solidFill>
                <a:latin typeface="Nunito"/>
                <a:sym typeface="Nunito"/>
              </a:rPr>
              <a:t>Sastavljanje dnevnog reda</a:t>
            </a:r>
          </a:p>
          <a:p>
            <a:pPr marL="514350" marR="0" lvl="0" indent="-5143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35169"/>
              </a:buClr>
              <a:buFont typeface="+mj-lt"/>
              <a:buAutoNum type="arabicPeriod"/>
            </a:pPr>
            <a:r>
              <a:rPr lang="hr-HR" sz="3000" dirty="0">
                <a:solidFill>
                  <a:srgbClr val="423657"/>
                </a:solidFill>
                <a:latin typeface="Nunito"/>
                <a:sym typeface="Nunito"/>
              </a:rPr>
              <a:t>Izvješćivanje (pozitivno i negativno), pregled akcijskog plana</a:t>
            </a:r>
          </a:p>
          <a:p>
            <a:pPr marL="514350" marR="0" lvl="0" indent="-5143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35169"/>
              </a:buClr>
              <a:buFont typeface="+mj-lt"/>
              <a:buAutoNum type="arabicPeriod"/>
            </a:pPr>
            <a:r>
              <a:rPr lang="hr-HR" sz="3000" dirty="0">
                <a:solidFill>
                  <a:srgbClr val="423657"/>
                </a:solidFill>
                <a:latin typeface="Nunito"/>
                <a:sym typeface="Nunito"/>
              </a:rPr>
              <a:t>Dogovaranje prioriteta u dnevnom redu</a:t>
            </a:r>
          </a:p>
          <a:p>
            <a:pPr marR="0"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35169"/>
              </a:buClr>
            </a:pPr>
            <a:endParaRPr lang="hr-HR" sz="3000" dirty="0">
              <a:solidFill>
                <a:srgbClr val="423657"/>
              </a:solidFill>
              <a:latin typeface="Nunito"/>
              <a:sym typeface="Nunito"/>
            </a:endParaRPr>
          </a:p>
          <a:p>
            <a:pPr marR="0"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35169"/>
              </a:buClr>
            </a:pPr>
            <a:r>
              <a:rPr lang="hr-HR" sz="3000" b="1" dirty="0">
                <a:solidFill>
                  <a:srgbClr val="423657"/>
                </a:solidFill>
                <a:latin typeface="Nunito"/>
                <a:sym typeface="Nunito"/>
              </a:rPr>
              <a:t>Srednji dio seanse</a:t>
            </a:r>
          </a:p>
          <a:p>
            <a:pPr marL="514350" marR="0" lvl="0" indent="-5143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35169"/>
              </a:buClr>
              <a:buFont typeface="+mj-lt"/>
              <a:buAutoNum type="arabicPeriod" startAt="5"/>
            </a:pPr>
            <a:r>
              <a:rPr lang="hr-HR" sz="3000" dirty="0">
                <a:solidFill>
                  <a:srgbClr val="423657"/>
                </a:solidFill>
                <a:latin typeface="Nunito"/>
                <a:sym typeface="Nunito"/>
              </a:rPr>
              <a:t>Rad na stavci 1 s dnevnoga reda (sumiranje, intervencije, rasprava o stavkama akcijskog plana)</a:t>
            </a:r>
          </a:p>
          <a:p>
            <a:pPr marL="514350" marR="0" lvl="0" indent="-5143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35169"/>
              </a:buClr>
              <a:buFont typeface="+mj-lt"/>
              <a:buAutoNum type="arabicPeriod" startAt="5"/>
            </a:pPr>
            <a:r>
              <a:rPr lang="hr-HR" sz="3000" dirty="0">
                <a:solidFill>
                  <a:srgbClr val="423657"/>
                </a:solidFill>
                <a:latin typeface="Nunito"/>
                <a:sym typeface="Nunito"/>
              </a:rPr>
              <a:t>Rad na stavci 2, 3 (ovisno o vremenu)</a:t>
            </a:r>
          </a:p>
          <a:p>
            <a:pPr marL="514350" marR="0" lvl="0" indent="-5143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35169"/>
              </a:buClr>
              <a:buFont typeface="+mj-lt"/>
              <a:buAutoNum type="arabicPeriod" startAt="5"/>
            </a:pPr>
            <a:endParaRPr lang="hr-HR" sz="3000" dirty="0">
              <a:solidFill>
                <a:srgbClr val="423657"/>
              </a:solidFill>
              <a:latin typeface="Nunito"/>
              <a:sym typeface="Nunito"/>
            </a:endParaRPr>
          </a:p>
          <a:p>
            <a:pPr marR="0"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35169"/>
              </a:buClr>
            </a:pPr>
            <a:r>
              <a:rPr lang="hr-HR" sz="3000" b="1" dirty="0">
                <a:solidFill>
                  <a:srgbClr val="423657"/>
                </a:solidFill>
                <a:latin typeface="Nunito"/>
                <a:sym typeface="Nunito"/>
              </a:rPr>
              <a:t>Završni dio seanse</a:t>
            </a:r>
          </a:p>
          <a:p>
            <a:pPr marL="514350" marR="0" lvl="0" indent="-5143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35169"/>
              </a:buClr>
              <a:buFont typeface="+mj-lt"/>
              <a:buAutoNum type="arabicPeriod" startAt="7"/>
            </a:pPr>
            <a:r>
              <a:rPr lang="hr-HR" sz="3000" dirty="0">
                <a:solidFill>
                  <a:srgbClr val="423657"/>
                </a:solidFill>
                <a:latin typeface="Nunito"/>
                <a:sym typeface="Nunito"/>
              </a:rPr>
              <a:t>Sumiranje seanse</a:t>
            </a:r>
          </a:p>
          <a:p>
            <a:pPr marL="514350" marR="0" lvl="0" indent="-5143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35169"/>
              </a:buClr>
              <a:buFont typeface="+mj-lt"/>
              <a:buAutoNum type="arabicPeriod" startAt="7"/>
            </a:pPr>
            <a:r>
              <a:rPr lang="hr-HR" sz="3000" dirty="0">
                <a:solidFill>
                  <a:srgbClr val="423657"/>
                </a:solidFill>
                <a:latin typeface="Nunito"/>
                <a:sym typeface="Nunito"/>
              </a:rPr>
              <a:t>Pregled akcijskog plana za naredni tjedan</a:t>
            </a:r>
          </a:p>
          <a:p>
            <a:pPr marL="514350" marR="0" lvl="0" indent="-5143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35169"/>
              </a:buClr>
              <a:buFont typeface="+mj-lt"/>
              <a:buAutoNum type="arabicPeriod" startAt="7"/>
            </a:pPr>
            <a:r>
              <a:rPr lang="hr-HR" sz="3000" dirty="0">
                <a:solidFill>
                  <a:srgbClr val="423657"/>
                </a:solidFill>
                <a:latin typeface="Nunito"/>
                <a:sym typeface="Nunito"/>
              </a:rPr>
              <a:t>Povratna informacija</a:t>
            </a:r>
          </a:p>
          <a:p>
            <a:pPr marR="0"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35169"/>
              </a:buClr>
            </a:pPr>
            <a:endParaRPr lang="hr-HR" sz="3000" dirty="0">
              <a:solidFill>
                <a:srgbClr val="423657"/>
              </a:solidFill>
              <a:latin typeface="Nunito"/>
              <a:sym typeface="Nunito"/>
            </a:endParaRPr>
          </a:p>
          <a:p>
            <a:pPr marL="514350" marR="0" lvl="0" indent="-5143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35169"/>
              </a:buClr>
              <a:buAutoNum type="arabicPeriod"/>
            </a:pPr>
            <a:endParaRPr lang="hr-HR" sz="3000" dirty="0">
              <a:solidFill>
                <a:srgbClr val="535169"/>
              </a:solidFill>
              <a:latin typeface="Nunito"/>
              <a:sym typeface="Nunito"/>
            </a:endParaRPr>
          </a:p>
        </p:txBody>
      </p:sp>
      <p:sp>
        <p:nvSpPr>
          <p:cNvPr id="124" name="Google Shape;124;p14">
            <a:extLst>
              <a:ext uri="{FF2B5EF4-FFF2-40B4-BE49-F238E27FC236}">
                <a16:creationId xmlns:a16="http://schemas.microsoft.com/office/drawing/2014/main" id="{0298B31B-715C-75CA-A295-F098C7D0F27E}"/>
              </a:ext>
            </a:extLst>
          </p:cNvPr>
          <p:cNvSpPr/>
          <p:nvPr/>
        </p:nvSpPr>
        <p:spPr>
          <a:xfrm>
            <a:off x="-631178" y="-1882264"/>
            <a:ext cx="4616897" cy="4655644"/>
          </a:xfrm>
          <a:custGeom>
            <a:avLst/>
            <a:gdLst/>
            <a:ahLst/>
            <a:cxnLst/>
            <a:rect l="l" t="t" r="r" b="b"/>
            <a:pathLst>
              <a:path w="4616897" h="4655644" extrusionOk="0">
                <a:moveTo>
                  <a:pt x="0" y="0"/>
                </a:moveTo>
                <a:lnTo>
                  <a:pt x="4616897" y="0"/>
                </a:lnTo>
                <a:lnTo>
                  <a:pt x="4616897" y="4655644"/>
                </a:lnTo>
                <a:lnTo>
                  <a:pt x="0" y="46556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90000"/>
            </a:blip>
            <a:stretch>
              <a:fillRect t="-124492" r="-117042"/>
            </a:stretch>
          </a:blipFill>
          <a:ln>
            <a:noFill/>
          </a:ln>
        </p:spPr>
        <p:txBody>
          <a:bodyPr/>
          <a:lstStyle/>
          <a:p>
            <a:endParaRPr lang="hr-HR"/>
          </a:p>
        </p:txBody>
      </p:sp>
      <p:sp>
        <p:nvSpPr>
          <p:cNvPr id="125" name="Google Shape;125;p14">
            <a:extLst>
              <a:ext uri="{FF2B5EF4-FFF2-40B4-BE49-F238E27FC236}">
                <a16:creationId xmlns:a16="http://schemas.microsoft.com/office/drawing/2014/main" id="{AC14145C-00D6-9F3E-2516-A6ACF4C7E4E7}"/>
              </a:ext>
            </a:extLst>
          </p:cNvPr>
          <p:cNvSpPr/>
          <p:nvPr/>
        </p:nvSpPr>
        <p:spPr>
          <a:xfrm rot="10086702">
            <a:off x="14996675" y="2299967"/>
            <a:ext cx="4525250" cy="4563228"/>
          </a:xfrm>
          <a:custGeom>
            <a:avLst/>
            <a:gdLst/>
            <a:ahLst/>
            <a:cxnLst/>
            <a:rect l="l" t="t" r="r" b="b"/>
            <a:pathLst>
              <a:path w="4525250" h="4563228" extrusionOk="0">
                <a:moveTo>
                  <a:pt x="0" y="0"/>
                </a:moveTo>
                <a:lnTo>
                  <a:pt x="4525250" y="0"/>
                </a:lnTo>
                <a:lnTo>
                  <a:pt x="4525250" y="4563228"/>
                </a:lnTo>
                <a:lnTo>
                  <a:pt x="0" y="45632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90000"/>
            </a:blip>
            <a:stretch>
              <a:fillRect t="-124492" r="-117042"/>
            </a:stretch>
          </a:blipFill>
          <a:ln>
            <a:noFill/>
          </a:ln>
        </p:spPr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055440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>
          <a:extLst>
            <a:ext uri="{FF2B5EF4-FFF2-40B4-BE49-F238E27FC236}">
              <a16:creationId xmlns:a16="http://schemas.microsoft.com/office/drawing/2014/main" id="{6BDF3326-24A0-71FD-1C39-D616785C04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4">
            <a:extLst>
              <a:ext uri="{FF2B5EF4-FFF2-40B4-BE49-F238E27FC236}">
                <a16:creationId xmlns:a16="http://schemas.microsoft.com/office/drawing/2014/main" id="{174E1CD5-5502-A723-D5F3-556A7465F9F7}"/>
              </a:ext>
            </a:extLst>
          </p:cNvPr>
          <p:cNvSpPr/>
          <p:nvPr/>
        </p:nvSpPr>
        <p:spPr>
          <a:xfrm>
            <a:off x="8848965" y="940898"/>
            <a:ext cx="7837314" cy="1390808"/>
          </a:xfrm>
          <a:custGeom>
            <a:avLst/>
            <a:gdLst/>
            <a:ahLst/>
            <a:cxnLst/>
            <a:rect l="l" t="t" r="r" b="b"/>
            <a:pathLst>
              <a:path w="7837314" h="1660388" extrusionOk="0">
                <a:moveTo>
                  <a:pt x="0" y="0"/>
                </a:moveTo>
                <a:lnTo>
                  <a:pt x="7837314" y="0"/>
                </a:lnTo>
                <a:lnTo>
                  <a:pt x="7837314" y="1660388"/>
                </a:lnTo>
                <a:lnTo>
                  <a:pt x="0" y="16603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141029" t="-749466" r="-123349" b="-519646"/>
            </a:stretch>
          </a:blipFill>
          <a:ln>
            <a:noFill/>
          </a:ln>
        </p:spPr>
        <p:txBody>
          <a:bodyPr/>
          <a:lstStyle/>
          <a:p>
            <a:endParaRPr lang="hr-HR"/>
          </a:p>
        </p:txBody>
      </p:sp>
      <p:sp>
        <p:nvSpPr>
          <p:cNvPr id="254" name="Google Shape;254;p24">
            <a:extLst>
              <a:ext uri="{FF2B5EF4-FFF2-40B4-BE49-F238E27FC236}">
                <a16:creationId xmlns:a16="http://schemas.microsoft.com/office/drawing/2014/main" id="{82EAD145-C3D5-F859-0337-CECFBCE3FDC2}"/>
              </a:ext>
            </a:extLst>
          </p:cNvPr>
          <p:cNvSpPr/>
          <p:nvPr/>
        </p:nvSpPr>
        <p:spPr>
          <a:xfrm>
            <a:off x="8848965" y="2328730"/>
            <a:ext cx="7837314" cy="1398740"/>
          </a:xfrm>
          <a:custGeom>
            <a:avLst/>
            <a:gdLst/>
            <a:ahLst/>
            <a:cxnLst/>
            <a:rect l="l" t="t" r="r" b="b"/>
            <a:pathLst>
              <a:path w="7837314" h="1667157" extrusionOk="0">
                <a:moveTo>
                  <a:pt x="0" y="0"/>
                </a:moveTo>
                <a:lnTo>
                  <a:pt x="7837314" y="0"/>
                </a:lnTo>
                <a:lnTo>
                  <a:pt x="7837314" y="1667157"/>
                </a:lnTo>
                <a:lnTo>
                  <a:pt x="0" y="16671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141029" t="-746400" r="-123349" b="-517112"/>
            </a:stretch>
          </a:blipFill>
          <a:ln>
            <a:noFill/>
          </a:ln>
        </p:spPr>
        <p:txBody>
          <a:bodyPr/>
          <a:lstStyle/>
          <a:p>
            <a:endParaRPr lang="hr-HR"/>
          </a:p>
        </p:txBody>
      </p:sp>
      <p:sp>
        <p:nvSpPr>
          <p:cNvPr id="255" name="Google Shape;255;p24">
            <a:extLst>
              <a:ext uri="{FF2B5EF4-FFF2-40B4-BE49-F238E27FC236}">
                <a16:creationId xmlns:a16="http://schemas.microsoft.com/office/drawing/2014/main" id="{1F8390A7-262C-88AD-DEF6-8AF36F25F314}"/>
              </a:ext>
            </a:extLst>
          </p:cNvPr>
          <p:cNvSpPr/>
          <p:nvPr/>
        </p:nvSpPr>
        <p:spPr>
          <a:xfrm>
            <a:off x="8848965" y="3727471"/>
            <a:ext cx="7837314" cy="1386846"/>
          </a:xfrm>
          <a:custGeom>
            <a:avLst/>
            <a:gdLst/>
            <a:ahLst/>
            <a:cxnLst/>
            <a:rect l="l" t="t" r="r" b="b"/>
            <a:pathLst>
              <a:path w="7837314" h="1653619" extrusionOk="0">
                <a:moveTo>
                  <a:pt x="0" y="0"/>
                </a:moveTo>
                <a:lnTo>
                  <a:pt x="7837314" y="0"/>
                </a:lnTo>
                <a:lnTo>
                  <a:pt x="7837314" y="1653618"/>
                </a:lnTo>
                <a:lnTo>
                  <a:pt x="0" y="16536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99147" t="-610832" r="-165244" b="-663925"/>
            </a:stretch>
          </a:blipFill>
          <a:ln>
            <a:noFill/>
          </a:ln>
        </p:spPr>
        <p:txBody>
          <a:bodyPr/>
          <a:lstStyle/>
          <a:p>
            <a:endParaRPr lang="hr-HR"/>
          </a:p>
        </p:txBody>
      </p:sp>
      <p:sp>
        <p:nvSpPr>
          <p:cNvPr id="256" name="Google Shape;256;p24">
            <a:extLst>
              <a:ext uri="{FF2B5EF4-FFF2-40B4-BE49-F238E27FC236}">
                <a16:creationId xmlns:a16="http://schemas.microsoft.com/office/drawing/2014/main" id="{1C56CBF8-803D-CE67-1502-C575156CDC32}"/>
              </a:ext>
            </a:extLst>
          </p:cNvPr>
          <p:cNvSpPr/>
          <p:nvPr/>
        </p:nvSpPr>
        <p:spPr>
          <a:xfrm>
            <a:off x="8848965" y="5055324"/>
            <a:ext cx="7837314" cy="1449800"/>
          </a:xfrm>
          <a:custGeom>
            <a:avLst/>
            <a:gdLst/>
            <a:ahLst/>
            <a:cxnLst/>
            <a:rect l="l" t="t" r="r" b="b"/>
            <a:pathLst>
              <a:path w="7837314" h="1649069" extrusionOk="0">
                <a:moveTo>
                  <a:pt x="0" y="0"/>
                </a:moveTo>
                <a:lnTo>
                  <a:pt x="7837314" y="0"/>
                </a:lnTo>
                <a:lnTo>
                  <a:pt x="7837314" y="1649069"/>
                </a:lnTo>
                <a:lnTo>
                  <a:pt x="0" y="16490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l="-141029" t="-838061" r="-123349" b="-440487"/>
            </a:stretch>
          </a:blipFill>
          <a:ln>
            <a:noFill/>
          </a:ln>
        </p:spPr>
        <p:txBody>
          <a:bodyPr/>
          <a:lstStyle/>
          <a:p>
            <a:endParaRPr lang="hr-HR"/>
          </a:p>
        </p:txBody>
      </p:sp>
      <p:sp>
        <p:nvSpPr>
          <p:cNvPr id="257" name="Google Shape;257;p24">
            <a:extLst>
              <a:ext uri="{FF2B5EF4-FFF2-40B4-BE49-F238E27FC236}">
                <a16:creationId xmlns:a16="http://schemas.microsoft.com/office/drawing/2014/main" id="{16A1B051-2D7E-5FA3-E3D8-F9C4DB0C09B4}"/>
              </a:ext>
            </a:extLst>
          </p:cNvPr>
          <p:cNvSpPr txBox="1"/>
          <p:nvPr/>
        </p:nvSpPr>
        <p:spPr>
          <a:xfrm>
            <a:off x="9168672" y="1258048"/>
            <a:ext cx="7197900" cy="80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600" b="0" i="0" u="none" strike="noStrike" cap="none" dirty="0">
                <a:solidFill>
                  <a:srgbClr val="423657"/>
                </a:solidFill>
                <a:latin typeface="Nunito"/>
                <a:ea typeface="Nunito"/>
                <a:cs typeface="Nunito"/>
                <a:sym typeface="Nunito"/>
              </a:rPr>
              <a:t>O čemu važnom smo pričali na prošloj seansi? </a:t>
            </a:r>
            <a:r>
              <a:rPr lang="hr-HR" sz="2600" dirty="0">
                <a:solidFill>
                  <a:srgbClr val="423657"/>
                </a:solidFill>
                <a:latin typeface="Nunito"/>
                <a:ea typeface="Nunito"/>
                <a:cs typeface="Nunito"/>
                <a:sym typeface="Nunito"/>
              </a:rPr>
              <a:t>Koliko vjerujem svojim bilješkama?</a:t>
            </a:r>
            <a:endParaRPr dirty="0"/>
          </a:p>
        </p:txBody>
      </p:sp>
      <p:sp>
        <p:nvSpPr>
          <p:cNvPr id="2" name="Google Shape;132;p15">
            <a:extLst>
              <a:ext uri="{FF2B5EF4-FFF2-40B4-BE49-F238E27FC236}">
                <a16:creationId xmlns:a16="http://schemas.microsoft.com/office/drawing/2014/main" id="{B1AD4FC1-3C6B-CC5D-BAE9-EEDF79B2490E}"/>
              </a:ext>
            </a:extLst>
          </p:cNvPr>
          <p:cNvSpPr txBox="1"/>
          <p:nvPr/>
        </p:nvSpPr>
        <p:spPr>
          <a:xfrm>
            <a:off x="1601721" y="3150956"/>
            <a:ext cx="6330102" cy="3808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1000" b="0" i="0" u="none" strike="noStrike" cap="none" dirty="0">
                <a:solidFill>
                  <a:srgbClr val="423657"/>
                </a:solidFill>
                <a:latin typeface="Caveat"/>
                <a:ea typeface="Caveat"/>
                <a:cs typeface="Caveat"/>
                <a:sym typeface="Caveat"/>
              </a:rPr>
              <a:t>Priprema klijenta za seansu</a:t>
            </a:r>
            <a:endParaRPr dirty="0"/>
          </a:p>
        </p:txBody>
      </p:sp>
      <p:sp>
        <p:nvSpPr>
          <p:cNvPr id="4" name="Google Shape;257;p24">
            <a:extLst>
              <a:ext uri="{FF2B5EF4-FFF2-40B4-BE49-F238E27FC236}">
                <a16:creationId xmlns:a16="http://schemas.microsoft.com/office/drawing/2014/main" id="{48CA0FBD-92FE-B10A-47E9-7F8644581788}"/>
              </a:ext>
            </a:extLst>
          </p:cNvPr>
          <p:cNvSpPr txBox="1"/>
          <p:nvPr/>
        </p:nvSpPr>
        <p:spPr>
          <a:xfrm>
            <a:off x="9168672" y="2648856"/>
            <a:ext cx="7197900" cy="80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600" b="0" i="0" u="none" strike="noStrike" cap="none" dirty="0">
                <a:solidFill>
                  <a:srgbClr val="423657"/>
                </a:solidFill>
                <a:latin typeface="Nunito"/>
                <a:ea typeface="Nunito"/>
                <a:cs typeface="Nunito"/>
                <a:sym typeface="Nunito"/>
              </a:rPr>
              <a:t>Kakvo je bilo moje raspoloženje u usporedbi s prethodnim tjednima?</a:t>
            </a:r>
            <a:endParaRPr dirty="0"/>
          </a:p>
        </p:txBody>
      </p:sp>
      <p:sp>
        <p:nvSpPr>
          <p:cNvPr id="8" name="Google Shape;257;p24">
            <a:extLst>
              <a:ext uri="{FF2B5EF4-FFF2-40B4-BE49-F238E27FC236}">
                <a16:creationId xmlns:a16="http://schemas.microsoft.com/office/drawing/2014/main" id="{A9567D5E-93A4-62DE-7D57-839578B9C3A3}"/>
              </a:ext>
            </a:extLst>
          </p:cNvPr>
          <p:cNvSpPr txBox="1"/>
          <p:nvPr/>
        </p:nvSpPr>
        <p:spPr>
          <a:xfrm>
            <a:off x="9168672" y="4040302"/>
            <a:ext cx="7197900" cy="80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600" b="0" i="0" u="none" strike="noStrike" cap="none" dirty="0">
                <a:solidFill>
                  <a:srgbClr val="423657"/>
                </a:solidFill>
                <a:latin typeface="Nunito"/>
                <a:ea typeface="Nunito"/>
                <a:cs typeface="Nunito"/>
                <a:sym typeface="Nunito"/>
              </a:rPr>
              <a:t>Koja sam pozitivna iskustva imao ovaj tjedan? Što sam naučio? Što ta iskustva govore o meni?</a:t>
            </a:r>
            <a:endParaRPr dirty="0"/>
          </a:p>
        </p:txBody>
      </p:sp>
      <p:sp>
        <p:nvSpPr>
          <p:cNvPr id="10" name="Google Shape;257;p24">
            <a:extLst>
              <a:ext uri="{FF2B5EF4-FFF2-40B4-BE49-F238E27FC236}">
                <a16:creationId xmlns:a16="http://schemas.microsoft.com/office/drawing/2014/main" id="{57C0E52F-2E37-5374-7CC4-CFEC65AC481A}"/>
              </a:ext>
            </a:extLst>
          </p:cNvPr>
          <p:cNvSpPr txBox="1"/>
          <p:nvPr/>
        </p:nvSpPr>
        <p:spPr>
          <a:xfrm>
            <a:off x="9168672" y="5433447"/>
            <a:ext cx="7197900" cy="80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600" b="0" i="0" u="none" strike="noStrike" cap="none" dirty="0">
                <a:solidFill>
                  <a:srgbClr val="423657"/>
                </a:solidFill>
                <a:latin typeface="Nunito"/>
                <a:ea typeface="Nunito"/>
                <a:cs typeface="Nunito"/>
                <a:sym typeface="Nunito"/>
              </a:rPr>
              <a:t>Je li se ovaj tjedan dogodilo još nešto što je važno da moj terapeut zna?</a:t>
            </a:r>
            <a:endParaRPr dirty="0"/>
          </a:p>
        </p:txBody>
      </p:sp>
      <p:sp>
        <p:nvSpPr>
          <p:cNvPr id="11" name="Google Shape;253;p24">
            <a:extLst>
              <a:ext uri="{FF2B5EF4-FFF2-40B4-BE49-F238E27FC236}">
                <a16:creationId xmlns:a16="http://schemas.microsoft.com/office/drawing/2014/main" id="{68908B0C-F5CE-AF39-F771-62B2C928ECE9}"/>
              </a:ext>
            </a:extLst>
          </p:cNvPr>
          <p:cNvSpPr/>
          <p:nvPr/>
        </p:nvSpPr>
        <p:spPr>
          <a:xfrm>
            <a:off x="8848965" y="6505124"/>
            <a:ext cx="7837314" cy="1390808"/>
          </a:xfrm>
          <a:custGeom>
            <a:avLst/>
            <a:gdLst/>
            <a:ahLst/>
            <a:cxnLst/>
            <a:rect l="l" t="t" r="r" b="b"/>
            <a:pathLst>
              <a:path w="7837314" h="1660388" extrusionOk="0">
                <a:moveTo>
                  <a:pt x="0" y="0"/>
                </a:moveTo>
                <a:lnTo>
                  <a:pt x="7837314" y="0"/>
                </a:lnTo>
                <a:lnTo>
                  <a:pt x="7837314" y="1660388"/>
                </a:lnTo>
                <a:lnTo>
                  <a:pt x="0" y="16603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141029" t="-749466" r="-123349" b="-519646"/>
            </a:stretch>
          </a:blipFill>
          <a:ln>
            <a:noFill/>
          </a:ln>
        </p:spPr>
        <p:txBody>
          <a:bodyPr/>
          <a:lstStyle/>
          <a:p>
            <a:endParaRPr lang="hr-HR"/>
          </a:p>
        </p:txBody>
      </p:sp>
      <p:sp>
        <p:nvSpPr>
          <p:cNvPr id="12" name="Google Shape;257;p24">
            <a:extLst>
              <a:ext uri="{FF2B5EF4-FFF2-40B4-BE49-F238E27FC236}">
                <a16:creationId xmlns:a16="http://schemas.microsoft.com/office/drawing/2014/main" id="{F6169DE6-7756-A674-2F7C-753D4D4900FB}"/>
              </a:ext>
            </a:extLst>
          </p:cNvPr>
          <p:cNvSpPr txBox="1"/>
          <p:nvPr/>
        </p:nvSpPr>
        <p:spPr>
          <a:xfrm>
            <a:off x="9168672" y="6822274"/>
            <a:ext cx="7197900" cy="80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600" b="0" i="0" u="none" strike="noStrike" cap="none" dirty="0">
                <a:solidFill>
                  <a:srgbClr val="423657"/>
                </a:solidFill>
                <a:latin typeface="Nunito"/>
                <a:ea typeface="Nunito"/>
                <a:cs typeface="Nunito"/>
                <a:sym typeface="Nunito"/>
              </a:rPr>
              <a:t>Koji su moji ciljevi za ovu seansu? Smisli kratak naslov za svaki cilj (npr. povezati se s više ljudi.) </a:t>
            </a:r>
            <a:endParaRPr dirty="0"/>
          </a:p>
        </p:txBody>
      </p:sp>
      <p:sp>
        <p:nvSpPr>
          <p:cNvPr id="15" name="Google Shape;254;p24">
            <a:extLst>
              <a:ext uri="{FF2B5EF4-FFF2-40B4-BE49-F238E27FC236}">
                <a16:creationId xmlns:a16="http://schemas.microsoft.com/office/drawing/2014/main" id="{7D2BC441-2040-F768-331F-2CCE8D0DD6AE}"/>
              </a:ext>
            </a:extLst>
          </p:cNvPr>
          <p:cNvSpPr/>
          <p:nvPr/>
        </p:nvSpPr>
        <p:spPr>
          <a:xfrm>
            <a:off x="8848965" y="7887999"/>
            <a:ext cx="7837314" cy="1398740"/>
          </a:xfrm>
          <a:custGeom>
            <a:avLst/>
            <a:gdLst/>
            <a:ahLst/>
            <a:cxnLst/>
            <a:rect l="l" t="t" r="r" b="b"/>
            <a:pathLst>
              <a:path w="7837314" h="1667157" extrusionOk="0">
                <a:moveTo>
                  <a:pt x="0" y="0"/>
                </a:moveTo>
                <a:lnTo>
                  <a:pt x="7837314" y="0"/>
                </a:lnTo>
                <a:lnTo>
                  <a:pt x="7837314" y="1667157"/>
                </a:lnTo>
                <a:lnTo>
                  <a:pt x="0" y="16671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141029" t="-746400" r="-123349" b="-517112"/>
            </a:stretch>
          </a:blipFill>
          <a:ln>
            <a:noFill/>
          </a:ln>
        </p:spPr>
        <p:txBody>
          <a:bodyPr/>
          <a:lstStyle/>
          <a:p>
            <a:endParaRPr lang="hr-HR"/>
          </a:p>
        </p:txBody>
      </p:sp>
      <p:sp>
        <p:nvSpPr>
          <p:cNvPr id="16" name="Google Shape;257;p24">
            <a:extLst>
              <a:ext uri="{FF2B5EF4-FFF2-40B4-BE49-F238E27FC236}">
                <a16:creationId xmlns:a16="http://schemas.microsoft.com/office/drawing/2014/main" id="{CC263470-0805-07F9-075A-D837EC63CDA4}"/>
              </a:ext>
            </a:extLst>
          </p:cNvPr>
          <p:cNvSpPr txBox="1"/>
          <p:nvPr/>
        </p:nvSpPr>
        <p:spPr>
          <a:xfrm>
            <a:off x="9168672" y="8161438"/>
            <a:ext cx="7197900" cy="80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lvl="0"/>
            <a:r>
              <a:rPr lang="hr-HR" sz="2600" dirty="0">
                <a:solidFill>
                  <a:srgbClr val="423657"/>
                </a:solidFill>
                <a:latin typeface="Nunito"/>
                <a:ea typeface="Nunito"/>
                <a:cs typeface="Nunito"/>
                <a:sym typeface="Nunito"/>
              </a:rPr>
              <a:t>Koji sam dio akcijskog plana ispunio, koji ne? Što me omelo u ispunjavaju? Što sam naučio?</a:t>
            </a:r>
            <a:endParaRPr lang="hr-HR" sz="2800" dirty="0"/>
          </a:p>
        </p:txBody>
      </p:sp>
    </p:spTree>
    <p:extLst>
      <p:ext uri="{BB962C8B-B14F-4D97-AF65-F5344CB8AC3E}">
        <p14:creationId xmlns:p14="http://schemas.microsoft.com/office/powerpoint/2010/main" val="11128670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C9E8"/>
        </a:solid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5"/>
          <p:cNvSpPr/>
          <p:nvPr/>
        </p:nvSpPr>
        <p:spPr>
          <a:xfrm rot="10800000">
            <a:off x="-103626" y="1240947"/>
            <a:ext cx="8354924" cy="8229600"/>
          </a:xfrm>
          <a:custGeom>
            <a:avLst/>
            <a:gdLst/>
            <a:ahLst/>
            <a:cxnLst/>
            <a:rect l="l" t="t" r="r" b="b"/>
            <a:pathLst>
              <a:path w="8354924" h="8229600" extrusionOk="0">
                <a:moveTo>
                  <a:pt x="0" y="0"/>
                </a:moveTo>
                <a:lnTo>
                  <a:pt x="8354924" y="0"/>
                </a:lnTo>
                <a:lnTo>
                  <a:pt x="835492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85000"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r-HR"/>
          </a:p>
        </p:txBody>
      </p:sp>
      <p:sp>
        <p:nvSpPr>
          <p:cNvPr id="131" name="Google Shape;131;p15"/>
          <p:cNvSpPr/>
          <p:nvPr/>
        </p:nvSpPr>
        <p:spPr>
          <a:xfrm flipH="1">
            <a:off x="1028700" y="912818"/>
            <a:ext cx="6809994" cy="8229600"/>
          </a:xfrm>
          <a:custGeom>
            <a:avLst/>
            <a:gdLst/>
            <a:ahLst/>
            <a:cxnLst/>
            <a:rect l="l" t="t" r="r" b="b"/>
            <a:pathLst>
              <a:path w="6809994" h="8229600" extrusionOk="0">
                <a:moveTo>
                  <a:pt x="6809994" y="0"/>
                </a:moveTo>
                <a:lnTo>
                  <a:pt x="0" y="0"/>
                </a:lnTo>
                <a:lnTo>
                  <a:pt x="0" y="8229600"/>
                </a:lnTo>
                <a:lnTo>
                  <a:pt x="6809994" y="8229600"/>
                </a:lnTo>
                <a:lnTo>
                  <a:pt x="6809994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r-HR"/>
          </a:p>
        </p:txBody>
      </p:sp>
      <p:sp>
        <p:nvSpPr>
          <p:cNvPr id="132" name="Google Shape;132;p15"/>
          <p:cNvSpPr txBox="1"/>
          <p:nvPr/>
        </p:nvSpPr>
        <p:spPr>
          <a:xfrm>
            <a:off x="7838694" y="1368318"/>
            <a:ext cx="10036702" cy="2539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1000" b="0" i="0" u="none" strike="noStrike" cap="none" dirty="0">
                <a:solidFill>
                  <a:srgbClr val="423657"/>
                </a:solidFill>
                <a:latin typeface="Caveat"/>
                <a:ea typeface="Caveat"/>
                <a:cs typeface="Caveat"/>
                <a:sym typeface="Caveat"/>
              </a:rPr>
              <a:t>Kratki pregled i provjera raspoloženja</a:t>
            </a:r>
            <a:endParaRPr dirty="0"/>
          </a:p>
        </p:txBody>
      </p:sp>
      <p:sp>
        <p:nvSpPr>
          <p:cNvPr id="133" name="Google Shape;133;p15"/>
          <p:cNvSpPr txBox="1"/>
          <p:nvPr/>
        </p:nvSpPr>
        <p:spPr>
          <a:xfrm>
            <a:off x="8729004" y="4975470"/>
            <a:ext cx="8668685" cy="3433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marR="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3657"/>
              </a:buClr>
              <a:buFont typeface="Arial" panose="020B0604020202020204" pitchFamily="34" charset="0"/>
              <a:buChar char="•"/>
            </a:pPr>
            <a:r>
              <a:rPr lang="hr-HR" sz="3000" b="0" i="0" u="none" strike="noStrike" cap="none" dirty="0">
                <a:solidFill>
                  <a:srgbClr val="423657"/>
                </a:solidFill>
                <a:latin typeface="Nunito"/>
                <a:ea typeface="Nunito"/>
                <a:cs typeface="Nunito"/>
                <a:sym typeface="Nunito"/>
              </a:rPr>
              <a:t>Traje kratko</a:t>
            </a:r>
          </a:p>
          <a:p>
            <a:pPr marL="457200" marR="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3657"/>
              </a:buClr>
              <a:buFont typeface="Arial" panose="020B0604020202020204" pitchFamily="34" charset="0"/>
              <a:buChar char="•"/>
            </a:pPr>
            <a:r>
              <a:rPr lang="hr-HR" sz="3000" dirty="0">
                <a:solidFill>
                  <a:srgbClr val="423657"/>
                </a:solidFill>
                <a:latin typeface="Nunito"/>
                <a:sym typeface="Nunito"/>
              </a:rPr>
              <a:t>Subjektivan dojam klijenta + objektivni testovi Klijenta se upućuje da daje </a:t>
            </a:r>
            <a:r>
              <a:rPr lang="hr-HR" sz="3000" b="1" dirty="0">
                <a:solidFill>
                  <a:srgbClr val="423657"/>
                </a:solidFill>
                <a:latin typeface="Nunito"/>
                <a:sym typeface="Nunito"/>
              </a:rPr>
              <a:t>koncizne</a:t>
            </a:r>
            <a:r>
              <a:rPr lang="hr-HR" sz="3000" dirty="0">
                <a:solidFill>
                  <a:srgbClr val="423657"/>
                </a:solidFill>
                <a:latin typeface="Nunito"/>
                <a:sym typeface="Nunito"/>
              </a:rPr>
              <a:t> odgovore </a:t>
            </a:r>
            <a:r>
              <a:rPr lang="hr-HR" sz="3000" dirty="0">
                <a:solidFill>
                  <a:srgbClr val="423657"/>
                </a:solidFill>
                <a:latin typeface="Nunito"/>
                <a:sym typeface="Wingdings" panose="05000000000000000000" pitchFamily="2" charset="2"/>
              </a:rPr>
              <a:t> ako klijent ima potrebu podijeliti više, stavljamo to na dnevni red</a:t>
            </a:r>
          </a:p>
          <a:p>
            <a:pPr marL="457200" marR="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3657"/>
              </a:buClr>
              <a:buFont typeface="Arial" panose="020B0604020202020204" pitchFamily="34" charset="0"/>
              <a:buChar char="•"/>
            </a:pPr>
            <a:r>
              <a:rPr lang="hr-HR" sz="3000" dirty="0">
                <a:solidFill>
                  <a:srgbClr val="423657"/>
                </a:solidFill>
                <a:latin typeface="Nunito"/>
                <a:sym typeface="Wingdings" panose="05000000000000000000" pitchFamily="2" charset="2"/>
              </a:rPr>
              <a:t>Provjera uzimanja lijekova, alkohola, droga</a:t>
            </a:r>
            <a:endParaRPr lang="hr-HR" sz="3000" dirty="0">
              <a:solidFill>
                <a:srgbClr val="423657"/>
              </a:solidFill>
              <a:latin typeface="Nunito"/>
              <a:sym typeface="Nunito"/>
            </a:endParaRPr>
          </a:p>
          <a:p>
            <a:pPr marL="457200" marR="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3657"/>
              </a:buClr>
              <a:buFont typeface="Arial" panose="020B0604020202020204" pitchFamily="34" charset="0"/>
              <a:buChar char="•"/>
            </a:pPr>
            <a:endParaRPr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C9E8"/>
        </a:solidFill>
        <a:effectLst/>
      </p:bgPr>
    </p:bg>
    <p:spTree>
      <p:nvGrpSpPr>
        <p:cNvPr id="1" name="Shape 129">
          <a:extLst>
            <a:ext uri="{FF2B5EF4-FFF2-40B4-BE49-F238E27FC236}">
              <a16:creationId xmlns:a16="http://schemas.microsoft.com/office/drawing/2014/main" id="{ACAAA90A-A80B-92F3-36BB-8BA77AC04D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5">
            <a:extLst>
              <a:ext uri="{FF2B5EF4-FFF2-40B4-BE49-F238E27FC236}">
                <a16:creationId xmlns:a16="http://schemas.microsoft.com/office/drawing/2014/main" id="{1B0BE319-E77B-3749-FC8F-2A0396BB75CC}"/>
              </a:ext>
            </a:extLst>
          </p:cNvPr>
          <p:cNvSpPr/>
          <p:nvPr/>
        </p:nvSpPr>
        <p:spPr>
          <a:xfrm rot="10800000">
            <a:off x="-103626" y="1240947"/>
            <a:ext cx="8354924" cy="8229600"/>
          </a:xfrm>
          <a:custGeom>
            <a:avLst/>
            <a:gdLst/>
            <a:ahLst/>
            <a:cxnLst/>
            <a:rect l="l" t="t" r="r" b="b"/>
            <a:pathLst>
              <a:path w="8354924" h="8229600" extrusionOk="0">
                <a:moveTo>
                  <a:pt x="0" y="0"/>
                </a:moveTo>
                <a:lnTo>
                  <a:pt x="8354924" y="0"/>
                </a:lnTo>
                <a:lnTo>
                  <a:pt x="835492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85000"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r-HR"/>
          </a:p>
        </p:txBody>
      </p:sp>
      <p:sp>
        <p:nvSpPr>
          <p:cNvPr id="131" name="Google Shape;131;p15">
            <a:extLst>
              <a:ext uri="{FF2B5EF4-FFF2-40B4-BE49-F238E27FC236}">
                <a16:creationId xmlns:a16="http://schemas.microsoft.com/office/drawing/2014/main" id="{F189357C-DC23-04E4-B6E8-7E5EEF707822}"/>
              </a:ext>
            </a:extLst>
          </p:cNvPr>
          <p:cNvSpPr/>
          <p:nvPr/>
        </p:nvSpPr>
        <p:spPr>
          <a:xfrm flipH="1">
            <a:off x="1028700" y="912818"/>
            <a:ext cx="6809994" cy="8229600"/>
          </a:xfrm>
          <a:custGeom>
            <a:avLst/>
            <a:gdLst/>
            <a:ahLst/>
            <a:cxnLst/>
            <a:rect l="l" t="t" r="r" b="b"/>
            <a:pathLst>
              <a:path w="6809994" h="8229600" extrusionOk="0">
                <a:moveTo>
                  <a:pt x="6809994" y="0"/>
                </a:moveTo>
                <a:lnTo>
                  <a:pt x="0" y="0"/>
                </a:lnTo>
                <a:lnTo>
                  <a:pt x="0" y="8229600"/>
                </a:lnTo>
                <a:lnTo>
                  <a:pt x="6809994" y="8229600"/>
                </a:lnTo>
                <a:lnTo>
                  <a:pt x="6809994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r-HR"/>
          </a:p>
        </p:txBody>
      </p:sp>
      <p:sp>
        <p:nvSpPr>
          <p:cNvPr id="132" name="Google Shape;132;p15">
            <a:extLst>
              <a:ext uri="{FF2B5EF4-FFF2-40B4-BE49-F238E27FC236}">
                <a16:creationId xmlns:a16="http://schemas.microsoft.com/office/drawing/2014/main" id="{3370A222-941E-87AD-F2B1-45A0B4A7B434}"/>
              </a:ext>
            </a:extLst>
          </p:cNvPr>
          <p:cNvSpPr txBox="1"/>
          <p:nvPr/>
        </p:nvSpPr>
        <p:spPr>
          <a:xfrm>
            <a:off x="8251298" y="1240947"/>
            <a:ext cx="9950882" cy="2539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hr-HR" sz="11000" b="0" i="0" u="none" strike="noStrike" kern="0" cap="none" spc="0" normalizeH="0" baseline="0" noProof="0" dirty="0">
                <a:ln>
                  <a:noFill/>
                </a:ln>
                <a:solidFill>
                  <a:srgbClr val="423657"/>
                </a:solidFill>
                <a:effectLst/>
                <a:uLnTx/>
                <a:uFillTx/>
                <a:latin typeface="Caveat"/>
                <a:ea typeface="Caveat"/>
                <a:cs typeface="Caveat"/>
                <a:sym typeface="Caveat"/>
              </a:rPr>
              <a:t>Problemi pri procjeni raspoloženja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3" name="Google Shape;133;p15">
            <a:extLst>
              <a:ext uri="{FF2B5EF4-FFF2-40B4-BE49-F238E27FC236}">
                <a16:creationId xmlns:a16="http://schemas.microsoft.com/office/drawing/2014/main" id="{A38738BF-76F7-F351-0DDB-F65F91C68ACD}"/>
              </a:ext>
            </a:extLst>
          </p:cNvPr>
          <p:cNvSpPr txBox="1"/>
          <p:nvPr/>
        </p:nvSpPr>
        <p:spPr>
          <a:xfrm>
            <a:off x="8729004" y="4975470"/>
            <a:ext cx="8668685" cy="4495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365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3000" b="0" i="0" u="none" strike="noStrike" kern="0" cap="none" spc="0" normalizeH="0" baseline="0" noProof="0" dirty="0">
                <a:ln>
                  <a:noFill/>
                </a:ln>
                <a:solidFill>
                  <a:srgbClr val="423657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Klijent ne želi ispunjavati obrasce – ispitujemo automatske misli</a:t>
            </a:r>
          </a:p>
          <a:p>
            <a:pPr marL="457200" marR="0" lvl="0" indent="-4572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365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r-HR" sz="3000" dirty="0">
                <a:solidFill>
                  <a:srgbClr val="423657"/>
                </a:solidFill>
                <a:latin typeface="Nunito"/>
                <a:sym typeface="Nunito"/>
              </a:rPr>
              <a:t>Problem u subjektivnom izražavanju</a:t>
            </a:r>
          </a:p>
          <a:p>
            <a:pPr marL="457200" marR="0" lvl="0" indent="-4572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365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r-HR" sz="3000" dirty="0">
                <a:solidFill>
                  <a:srgbClr val="423657"/>
                </a:solidFill>
                <a:latin typeface="Nunito"/>
                <a:sym typeface="Nunito"/>
              </a:rPr>
              <a:t>Pridavanje pozitivne promjene u raspoloženju </a:t>
            </a:r>
            <a:r>
              <a:rPr lang="hr-HR" sz="3000" dirty="0" err="1">
                <a:solidFill>
                  <a:srgbClr val="423657"/>
                </a:solidFill>
                <a:latin typeface="Nunito"/>
                <a:sym typeface="Nunito"/>
              </a:rPr>
              <a:t>eksternalnim</a:t>
            </a:r>
            <a:r>
              <a:rPr lang="hr-HR" sz="3000" dirty="0">
                <a:solidFill>
                  <a:srgbClr val="423657"/>
                </a:solidFill>
                <a:latin typeface="Nunito"/>
                <a:sym typeface="Nunito"/>
              </a:rPr>
              <a:t> faktorima</a:t>
            </a:r>
          </a:p>
          <a:p>
            <a:pPr marL="457200" marR="0" lvl="0" indent="-4572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365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r-HR" sz="3000" dirty="0">
                <a:solidFill>
                  <a:srgbClr val="423657"/>
                </a:solidFill>
                <a:latin typeface="Nunito"/>
                <a:sym typeface="Nunito"/>
              </a:rPr>
              <a:t>Pogoršanje u raspoloženju</a:t>
            </a:r>
          </a:p>
          <a:p>
            <a:pPr marL="457200" marR="0" lvl="0" indent="-4572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365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hr-HR" sz="3000" dirty="0">
              <a:solidFill>
                <a:srgbClr val="423657"/>
              </a:solidFill>
              <a:latin typeface="Nunito"/>
              <a:sym typeface="Nunito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365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r-HR" sz="3000" b="0" i="0" u="none" strike="noStrike" kern="0" cap="none" spc="0" normalizeH="0" baseline="0" noProof="0" dirty="0">
              <a:ln>
                <a:noFill/>
              </a:ln>
              <a:solidFill>
                <a:srgbClr val="423657"/>
              </a:solidFill>
              <a:effectLst/>
              <a:uLnTx/>
              <a:uFillTx/>
              <a:latin typeface="Nunito"/>
              <a:cs typeface="Arial"/>
              <a:sym typeface="Nunito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365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74841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D4BA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7"/>
          <p:cNvSpPr/>
          <p:nvPr/>
        </p:nvSpPr>
        <p:spPr>
          <a:xfrm>
            <a:off x="1028700" y="3914983"/>
            <a:ext cx="7837314" cy="6165187"/>
          </a:xfrm>
          <a:custGeom>
            <a:avLst/>
            <a:gdLst/>
            <a:ahLst/>
            <a:cxnLst/>
            <a:rect l="l" t="t" r="r" b="b"/>
            <a:pathLst>
              <a:path w="7837314" h="5330246" extrusionOk="0">
                <a:moveTo>
                  <a:pt x="0" y="0"/>
                </a:moveTo>
                <a:lnTo>
                  <a:pt x="7837314" y="0"/>
                </a:lnTo>
                <a:lnTo>
                  <a:pt x="7837314" y="5330247"/>
                </a:lnTo>
                <a:lnTo>
                  <a:pt x="0" y="53302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99147" t="-190302" r="-165244" b="-136318"/>
            </a:stretch>
          </a:blipFill>
          <a:ln>
            <a:noFill/>
          </a:ln>
        </p:spPr>
        <p:txBody>
          <a:bodyPr/>
          <a:lstStyle/>
          <a:p>
            <a:endParaRPr lang="hr-HR"/>
          </a:p>
        </p:txBody>
      </p:sp>
      <p:sp>
        <p:nvSpPr>
          <p:cNvPr id="152" name="Google Shape;152;p17"/>
          <p:cNvSpPr txBox="1"/>
          <p:nvPr/>
        </p:nvSpPr>
        <p:spPr>
          <a:xfrm>
            <a:off x="1204375" y="4171762"/>
            <a:ext cx="7661639" cy="5728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marR="0" lvl="0" indent="-4572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sz="2820" dirty="0">
                <a:solidFill>
                  <a:srgbClr val="423657"/>
                </a:solidFill>
                <a:latin typeface="Nunito"/>
                <a:ea typeface="Nunito"/>
                <a:cs typeface="Nunito"/>
                <a:sym typeface="Nunito"/>
              </a:rPr>
              <a:t>Prema </a:t>
            </a:r>
            <a:r>
              <a:rPr lang="hr-HR" sz="2820" dirty="0" err="1">
                <a:solidFill>
                  <a:srgbClr val="423657"/>
                </a:solidFill>
                <a:latin typeface="Nunito"/>
                <a:ea typeface="Nunito"/>
                <a:cs typeface="Nunito"/>
                <a:sym typeface="Nunito"/>
              </a:rPr>
              <a:t>klijentovim</a:t>
            </a:r>
            <a:r>
              <a:rPr lang="hr-HR" sz="2820" dirty="0">
                <a:solidFill>
                  <a:srgbClr val="423657"/>
                </a:solidFill>
                <a:latin typeface="Nunito"/>
                <a:ea typeface="Nunito"/>
                <a:cs typeface="Nunito"/>
                <a:sym typeface="Nunito"/>
              </a:rPr>
              <a:t> željama</a:t>
            </a:r>
          </a:p>
          <a:p>
            <a:pPr marL="457200" marR="0" lvl="0" indent="-4572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sz="2820" dirty="0">
                <a:solidFill>
                  <a:srgbClr val="423657"/>
                </a:solidFill>
                <a:latin typeface="Nunito"/>
                <a:ea typeface="Nunito"/>
                <a:cs typeface="Nunito"/>
                <a:sym typeface="Nunito"/>
              </a:rPr>
              <a:t>Terapeut dodaje ono što smatra relevantnim</a:t>
            </a:r>
          </a:p>
          <a:p>
            <a:pPr marL="457200" marR="0" lvl="0" indent="-4572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sz="2820" dirty="0">
                <a:solidFill>
                  <a:srgbClr val="423657"/>
                </a:solidFill>
                <a:latin typeface="Nunito"/>
                <a:ea typeface="Nunito"/>
                <a:cs typeface="Nunito"/>
                <a:sym typeface="Nunito"/>
              </a:rPr>
              <a:t>Važno je imenovati problem</a:t>
            </a:r>
            <a:endParaRPr lang="hr-HR" sz="2820" b="0" i="0" u="none" strike="noStrike" cap="none" dirty="0">
              <a:solidFill>
                <a:srgbClr val="423657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marR="0" lvl="0" indent="-4572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sz="2820" dirty="0">
                <a:solidFill>
                  <a:srgbClr val="423657"/>
                </a:solidFill>
                <a:latin typeface="Nunito"/>
                <a:ea typeface="Nunito"/>
                <a:cs typeface="Nunito"/>
                <a:sym typeface="Nunito"/>
              </a:rPr>
              <a:t>Uključujemo stavke koje nismo stigli obraditi na prošloj seansi</a:t>
            </a:r>
          </a:p>
          <a:p>
            <a:pPr marL="457200" marR="0" lvl="0" indent="-4572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sz="2820" dirty="0">
                <a:solidFill>
                  <a:srgbClr val="423657"/>
                </a:solidFill>
                <a:latin typeface="Nunito"/>
                <a:ea typeface="Nunito"/>
                <a:cs typeface="Nunito"/>
                <a:sym typeface="Nunito"/>
              </a:rPr>
              <a:t>Pitamo očekuje li klijent neke probleme u narednom tjednu</a:t>
            </a:r>
          </a:p>
          <a:p>
            <a:pPr marL="457200" marR="0" lvl="0" indent="-4572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sz="2820" b="0" i="0" u="none" strike="noStrike" cap="none" dirty="0">
                <a:solidFill>
                  <a:srgbClr val="423657"/>
                </a:solidFill>
                <a:latin typeface="Nunito"/>
                <a:ea typeface="Nunito"/>
                <a:cs typeface="Nunito"/>
                <a:sym typeface="Nunito"/>
              </a:rPr>
              <a:t>Sastavljamo listu prioriteta</a:t>
            </a:r>
          </a:p>
          <a:p>
            <a:pPr marL="457200" marR="0" lvl="0" indent="-4572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sz="2820" u="sng" dirty="0">
                <a:solidFill>
                  <a:srgbClr val="423657"/>
                </a:solidFill>
                <a:latin typeface="Nunito"/>
                <a:ea typeface="Nunito"/>
                <a:cs typeface="Nunito"/>
                <a:sym typeface="Nunito"/>
              </a:rPr>
              <a:t>Potencijalni problemi</a:t>
            </a:r>
            <a:r>
              <a:rPr lang="hr-HR" sz="2820" dirty="0">
                <a:solidFill>
                  <a:srgbClr val="423657"/>
                </a:solidFill>
                <a:latin typeface="Nunito"/>
                <a:ea typeface="Nunito"/>
                <a:cs typeface="Nunito"/>
                <a:sym typeface="Nunito"/>
              </a:rPr>
              <a:t>: ako klijent ‘brblja’, ne zna imenovati problem (ne pridonosi) ili je beznadan i preplavljen</a:t>
            </a:r>
            <a:endParaRPr lang="hr-HR" sz="2820" b="0" i="0" u="none" strike="noStrike" cap="none" dirty="0">
              <a:solidFill>
                <a:srgbClr val="423657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153" name="Google Shape;153;p17"/>
          <p:cNvGrpSpPr/>
          <p:nvPr/>
        </p:nvGrpSpPr>
        <p:grpSpPr>
          <a:xfrm>
            <a:off x="-99988" y="-427703"/>
            <a:ext cx="18387988" cy="3925586"/>
            <a:chOff x="0" y="-38100"/>
            <a:chExt cx="4842927" cy="758563"/>
          </a:xfrm>
        </p:grpSpPr>
        <p:sp>
          <p:nvSpPr>
            <p:cNvPr id="154" name="Google Shape;154;p17"/>
            <p:cNvSpPr/>
            <p:nvPr/>
          </p:nvSpPr>
          <p:spPr>
            <a:xfrm>
              <a:off x="0" y="0"/>
              <a:ext cx="4842927" cy="720463"/>
            </a:xfrm>
            <a:custGeom>
              <a:avLst/>
              <a:gdLst/>
              <a:ahLst/>
              <a:cxnLst/>
              <a:rect l="l" t="t" r="r" b="b"/>
              <a:pathLst>
                <a:path w="4842927" h="720463" extrusionOk="0">
                  <a:moveTo>
                    <a:pt x="0" y="0"/>
                  </a:moveTo>
                  <a:lnTo>
                    <a:pt x="4842927" y="0"/>
                  </a:lnTo>
                  <a:lnTo>
                    <a:pt x="4842927" y="720463"/>
                  </a:lnTo>
                  <a:lnTo>
                    <a:pt x="0" y="720463"/>
                  </a:lnTo>
                  <a:close/>
                </a:path>
              </a:pathLst>
            </a:custGeom>
            <a:solidFill>
              <a:srgbClr val="64B88B"/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55" name="Google Shape;155;p17"/>
            <p:cNvSpPr txBox="1"/>
            <p:nvPr/>
          </p:nvSpPr>
          <p:spPr>
            <a:xfrm>
              <a:off x="0" y="-38100"/>
              <a:ext cx="4842927" cy="7585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6" name="Google Shape;156;p17"/>
          <p:cNvSpPr txBox="1"/>
          <p:nvPr/>
        </p:nvSpPr>
        <p:spPr>
          <a:xfrm>
            <a:off x="1415427" y="386618"/>
            <a:ext cx="7063859" cy="304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1000" b="0" i="0" u="none" strike="noStrike" cap="none" dirty="0">
                <a:solidFill>
                  <a:srgbClr val="FDF3E9"/>
                </a:solidFill>
                <a:latin typeface="Caveat"/>
                <a:ea typeface="Caveat"/>
                <a:cs typeface="Caveat"/>
                <a:sym typeface="Caveat"/>
              </a:rPr>
              <a:t>Sastavljanje dnevnog reda</a:t>
            </a:r>
            <a:endParaRPr dirty="0"/>
          </a:p>
        </p:txBody>
      </p:sp>
      <p:sp>
        <p:nvSpPr>
          <p:cNvPr id="157" name="Google Shape;157;p17"/>
          <p:cNvSpPr/>
          <p:nvPr/>
        </p:nvSpPr>
        <p:spPr>
          <a:xfrm>
            <a:off x="9421986" y="3928054"/>
            <a:ext cx="7837314" cy="6152116"/>
          </a:xfrm>
          <a:custGeom>
            <a:avLst/>
            <a:gdLst/>
            <a:ahLst/>
            <a:cxnLst/>
            <a:rect l="l" t="t" r="r" b="b"/>
            <a:pathLst>
              <a:path w="7837314" h="5330246" extrusionOk="0">
                <a:moveTo>
                  <a:pt x="0" y="0"/>
                </a:moveTo>
                <a:lnTo>
                  <a:pt x="7837314" y="0"/>
                </a:lnTo>
                <a:lnTo>
                  <a:pt x="7837314" y="5330246"/>
                </a:lnTo>
                <a:lnTo>
                  <a:pt x="0" y="53302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99147" t="-190302" r="-165244" b="-136318"/>
            </a:stretch>
          </a:blipFill>
          <a:ln>
            <a:noFill/>
          </a:ln>
        </p:spPr>
        <p:txBody>
          <a:bodyPr/>
          <a:lstStyle/>
          <a:p>
            <a:endParaRPr lang="hr-HR"/>
          </a:p>
        </p:txBody>
      </p:sp>
      <p:sp>
        <p:nvSpPr>
          <p:cNvPr id="158" name="Google Shape;158;p17"/>
          <p:cNvSpPr txBox="1"/>
          <p:nvPr/>
        </p:nvSpPr>
        <p:spPr>
          <a:xfrm>
            <a:off x="9600472" y="4171762"/>
            <a:ext cx="7658827" cy="5728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marR="0" lvl="0" indent="-4572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sz="2820" b="0" i="0" u="none" strike="noStrike" cap="none" dirty="0">
                <a:solidFill>
                  <a:srgbClr val="423657"/>
                </a:solidFill>
                <a:latin typeface="Nunito"/>
                <a:ea typeface="Nunito"/>
                <a:cs typeface="Nunito"/>
                <a:sym typeface="Nunito"/>
              </a:rPr>
              <a:t>Potičemo klijenta da podijeli i negativna, ali i pozitivna iskustva</a:t>
            </a:r>
          </a:p>
          <a:p>
            <a:pPr marL="457200" marR="0" lvl="0" indent="-4572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sz="2820" dirty="0">
                <a:solidFill>
                  <a:srgbClr val="423657"/>
                </a:solidFill>
                <a:latin typeface="Nunito"/>
                <a:ea typeface="Nunito"/>
                <a:cs typeface="Nunito"/>
                <a:sym typeface="Nunito"/>
              </a:rPr>
              <a:t>Dajemo pozitivna potkrepljenja za odrađene dijelove akcijskog plana</a:t>
            </a:r>
          </a:p>
          <a:p>
            <a:pPr marL="457200" marR="0" lvl="0" indent="-4572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sz="2820" b="0" i="0" u="none" strike="noStrike" cap="none" dirty="0">
                <a:solidFill>
                  <a:srgbClr val="423657"/>
                </a:solidFill>
                <a:latin typeface="Nunito"/>
                <a:ea typeface="Nunito"/>
                <a:cs typeface="Nunito"/>
                <a:sym typeface="Nunito"/>
              </a:rPr>
              <a:t>Klijenti koje ispunjavaju akcijski plan uglavnom bolje napreduju</a:t>
            </a:r>
          </a:p>
          <a:p>
            <a:pPr marL="457200" marR="0" lvl="0" indent="-4572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sz="2820" dirty="0">
                <a:solidFill>
                  <a:srgbClr val="423657"/>
                </a:solidFill>
                <a:latin typeface="Nunito"/>
                <a:sym typeface="Nunito"/>
              </a:rPr>
              <a:t>Pregled akcijskog plana na svakoj seansi učvršćuje njeno izvođenje</a:t>
            </a:r>
          </a:p>
          <a:p>
            <a:pPr marL="457200" marR="0" lvl="0" indent="-4572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sz="2820" u="sng" dirty="0">
                <a:solidFill>
                  <a:srgbClr val="423657"/>
                </a:solidFill>
                <a:latin typeface="Nunito"/>
                <a:sym typeface="Nunito"/>
              </a:rPr>
              <a:t>Potencijalni problemi</a:t>
            </a:r>
            <a:r>
              <a:rPr lang="hr-HR" sz="2820" dirty="0">
                <a:solidFill>
                  <a:srgbClr val="423657"/>
                </a:solidFill>
                <a:latin typeface="Nunito"/>
                <a:sym typeface="Nunito"/>
              </a:rPr>
              <a:t>: klijent je preopširan, terapeut ne pita ili se previše zadržava na akcijskom planu</a:t>
            </a:r>
            <a:endParaRPr dirty="0"/>
          </a:p>
        </p:txBody>
      </p:sp>
      <p:sp>
        <p:nvSpPr>
          <p:cNvPr id="2" name="Google Shape;156;p17">
            <a:extLst>
              <a:ext uri="{FF2B5EF4-FFF2-40B4-BE49-F238E27FC236}">
                <a16:creationId xmlns:a16="http://schemas.microsoft.com/office/drawing/2014/main" id="{394ABC43-C685-F6CB-9957-A2ABD0BC59DB}"/>
              </a:ext>
            </a:extLst>
          </p:cNvPr>
          <p:cNvSpPr txBox="1"/>
          <p:nvPr/>
        </p:nvSpPr>
        <p:spPr>
          <a:xfrm>
            <a:off x="8728781" y="386618"/>
            <a:ext cx="9402207" cy="304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hr-HR" sz="11000" dirty="0">
                <a:solidFill>
                  <a:srgbClr val="FDF3E9"/>
                </a:solidFill>
                <a:latin typeface="Caveat"/>
                <a:ea typeface="Caveat"/>
                <a:cs typeface="Caveat"/>
                <a:sym typeface="Caveat"/>
              </a:rPr>
              <a:t>Izvješćivanje i osvrt na akcijski plan</a:t>
            </a:r>
            <a:endParaRPr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B88B"/>
        </a:solidFill>
        <a:effectLst/>
      </p:bgPr>
    </p:bg>
    <p:spTree>
      <p:nvGrpSpPr>
        <p:cNvPr id="1" name="Shape 212">
          <a:extLst>
            <a:ext uri="{FF2B5EF4-FFF2-40B4-BE49-F238E27FC236}">
              <a16:creationId xmlns:a16="http://schemas.microsoft.com/office/drawing/2014/main" id="{2C87CB2C-F3E3-3882-EDCF-5A6D5B2444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1">
            <a:extLst>
              <a:ext uri="{FF2B5EF4-FFF2-40B4-BE49-F238E27FC236}">
                <a16:creationId xmlns:a16="http://schemas.microsoft.com/office/drawing/2014/main" id="{5481B3E6-B6A9-2D3C-7F14-719B05379380}"/>
              </a:ext>
            </a:extLst>
          </p:cNvPr>
          <p:cNvSpPr/>
          <p:nvPr/>
        </p:nvSpPr>
        <p:spPr>
          <a:xfrm rot="5400000">
            <a:off x="10424668" y="1713249"/>
            <a:ext cx="7453244" cy="7341445"/>
          </a:xfrm>
          <a:custGeom>
            <a:avLst/>
            <a:gdLst/>
            <a:ahLst/>
            <a:cxnLst/>
            <a:rect l="l" t="t" r="r" b="b"/>
            <a:pathLst>
              <a:path w="7453244" h="7341445" extrusionOk="0">
                <a:moveTo>
                  <a:pt x="0" y="0"/>
                </a:moveTo>
                <a:lnTo>
                  <a:pt x="7453244" y="0"/>
                </a:lnTo>
                <a:lnTo>
                  <a:pt x="7453244" y="7341446"/>
                </a:lnTo>
                <a:lnTo>
                  <a:pt x="0" y="73414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85000"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r-HR"/>
          </a:p>
        </p:txBody>
      </p:sp>
      <p:sp>
        <p:nvSpPr>
          <p:cNvPr id="215" name="Google Shape;215;p21">
            <a:extLst>
              <a:ext uri="{FF2B5EF4-FFF2-40B4-BE49-F238E27FC236}">
                <a16:creationId xmlns:a16="http://schemas.microsoft.com/office/drawing/2014/main" id="{ED6079DA-1DC0-19A6-C782-E0AEB44A0236}"/>
              </a:ext>
            </a:extLst>
          </p:cNvPr>
          <p:cNvSpPr/>
          <p:nvPr/>
        </p:nvSpPr>
        <p:spPr>
          <a:xfrm flipH="1">
            <a:off x="11281217" y="1028700"/>
            <a:ext cx="5740146" cy="8229600"/>
          </a:xfrm>
          <a:custGeom>
            <a:avLst/>
            <a:gdLst/>
            <a:ahLst/>
            <a:cxnLst/>
            <a:rect l="l" t="t" r="r" b="b"/>
            <a:pathLst>
              <a:path w="5740146" h="8229600" extrusionOk="0">
                <a:moveTo>
                  <a:pt x="5740146" y="0"/>
                </a:moveTo>
                <a:lnTo>
                  <a:pt x="0" y="0"/>
                </a:lnTo>
                <a:lnTo>
                  <a:pt x="0" y="8229600"/>
                </a:lnTo>
                <a:lnTo>
                  <a:pt x="5740146" y="8229600"/>
                </a:lnTo>
                <a:lnTo>
                  <a:pt x="5740146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r-HR"/>
          </a:p>
        </p:txBody>
      </p:sp>
      <p:sp>
        <p:nvSpPr>
          <p:cNvPr id="216" name="Google Shape;216;p21">
            <a:extLst>
              <a:ext uri="{FF2B5EF4-FFF2-40B4-BE49-F238E27FC236}">
                <a16:creationId xmlns:a16="http://schemas.microsoft.com/office/drawing/2014/main" id="{D6C1F28D-348F-9F0D-1678-986506BE3854}"/>
              </a:ext>
            </a:extLst>
          </p:cNvPr>
          <p:cNvSpPr txBox="1"/>
          <p:nvPr/>
        </p:nvSpPr>
        <p:spPr>
          <a:xfrm>
            <a:off x="1128771" y="1028700"/>
            <a:ext cx="10994403" cy="304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hr-HR" sz="11000" b="0" i="0" u="none" strike="noStrike" kern="0" cap="none" spc="0" normalizeH="0" baseline="0" noProof="0" dirty="0">
                <a:ln>
                  <a:noFill/>
                </a:ln>
                <a:solidFill>
                  <a:srgbClr val="FDF3E9"/>
                </a:solidFill>
                <a:effectLst/>
                <a:uLnTx/>
                <a:uFillTx/>
                <a:latin typeface="Caveat"/>
                <a:ea typeface="Caveat"/>
                <a:cs typeface="Caveat"/>
                <a:sym typeface="Caveat"/>
              </a:rPr>
              <a:t>Dogovaranje prioriteta u dnevnom redu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7" name="Google Shape;217;p21">
            <a:extLst>
              <a:ext uri="{FF2B5EF4-FFF2-40B4-BE49-F238E27FC236}">
                <a16:creationId xmlns:a16="http://schemas.microsoft.com/office/drawing/2014/main" id="{65CD4482-E9B1-1E2F-DB93-AAD0D7B394DC}"/>
              </a:ext>
            </a:extLst>
          </p:cNvPr>
          <p:cNvSpPr txBox="1"/>
          <p:nvPr/>
        </p:nvSpPr>
        <p:spPr>
          <a:xfrm>
            <a:off x="1056042" y="5383971"/>
            <a:ext cx="8087958" cy="2985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3000" b="0" i="0" u="none" strike="noStrike" kern="0" cap="none" spc="0" normalizeH="0" baseline="0" noProof="0" dirty="0">
                <a:ln>
                  <a:noFill/>
                </a:ln>
                <a:solidFill>
                  <a:srgbClr val="FDF3E9"/>
                </a:solidFill>
                <a:effectLst/>
                <a:uLnTx/>
                <a:uFillTx/>
                <a:latin typeface="Nunito"/>
                <a:cs typeface="Arial"/>
                <a:sym typeface="Nunito"/>
              </a:rPr>
              <a:t>Slažemo listu prema </a:t>
            </a:r>
            <a:r>
              <a:rPr kumimoji="0" lang="hr-HR" sz="3000" b="0" i="0" u="none" strike="noStrike" kern="0" cap="none" spc="0" normalizeH="0" baseline="0" noProof="0" dirty="0" err="1">
                <a:ln>
                  <a:noFill/>
                </a:ln>
                <a:solidFill>
                  <a:srgbClr val="FDF3E9"/>
                </a:solidFill>
                <a:effectLst/>
                <a:uLnTx/>
                <a:uFillTx/>
                <a:latin typeface="Nunito"/>
                <a:cs typeface="Arial"/>
                <a:sym typeface="Nunito"/>
              </a:rPr>
              <a:t>klijentovim</a:t>
            </a:r>
            <a:r>
              <a:rPr kumimoji="0" lang="hr-HR" sz="3000" b="0" i="0" u="none" strike="noStrike" kern="0" cap="none" spc="0" normalizeH="0" baseline="0" noProof="0" dirty="0">
                <a:ln>
                  <a:noFill/>
                </a:ln>
                <a:solidFill>
                  <a:srgbClr val="FDF3E9"/>
                </a:solidFill>
                <a:effectLst/>
                <a:uLnTx/>
                <a:uFillTx/>
                <a:latin typeface="Nunito"/>
                <a:cs typeface="Arial"/>
                <a:sym typeface="Nunito"/>
              </a:rPr>
              <a:t> željama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r-HR" sz="3000" dirty="0">
                <a:solidFill>
                  <a:srgbClr val="FDF3E9"/>
                </a:solidFill>
                <a:latin typeface="Nunito"/>
                <a:sym typeface="Nunito"/>
              </a:rPr>
              <a:t>Manje bitne stavke ostavljamo za sljedeću seansu (u nedostatku vremena)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r-HR" sz="3000" dirty="0">
                <a:solidFill>
                  <a:srgbClr val="FDF3E9"/>
                </a:solidFill>
                <a:latin typeface="Nunito"/>
                <a:sym typeface="Nunito"/>
              </a:rPr>
              <a:t>Određujemo omjer vremena koje ćemo utrošiti na pokoju temu</a:t>
            </a:r>
            <a:endParaRPr kumimoji="0" lang="hr-HR" sz="3000" b="0" i="0" u="none" strike="noStrike" kern="0" cap="none" spc="0" normalizeH="0" baseline="0" noProof="0" dirty="0">
              <a:ln>
                <a:noFill/>
              </a:ln>
              <a:solidFill>
                <a:srgbClr val="FDF3E9"/>
              </a:solidFill>
              <a:effectLst/>
              <a:uLnTx/>
              <a:uFillTx/>
              <a:latin typeface="Nunito"/>
              <a:cs typeface="Arial"/>
              <a:sym typeface="Nunito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hr-HR" sz="3000" b="0" i="0" u="none" strike="noStrike" kern="0" cap="none" spc="0" normalizeH="0" baseline="0" noProof="0" dirty="0">
              <a:ln>
                <a:noFill/>
              </a:ln>
              <a:solidFill>
                <a:srgbClr val="FDF3E9"/>
              </a:solidFill>
              <a:effectLst/>
              <a:uLnTx/>
              <a:uFillTx/>
              <a:latin typeface="Nunito"/>
              <a:cs typeface="Arial"/>
              <a:sym typeface="Nunito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36339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>
          <a:extLst>
            <a:ext uri="{FF2B5EF4-FFF2-40B4-BE49-F238E27FC236}">
              <a16:creationId xmlns:a16="http://schemas.microsoft.com/office/drawing/2014/main" id="{537F3682-31BB-4174-F37A-4B56662884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8">
            <a:extLst>
              <a:ext uri="{FF2B5EF4-FFF2-40B4-BE49-F238E27FC236}">
                <a16:creationId xmlns:a16="http://schemas.microsoft.com/office/drawing/2014/main" id="{CD739599-8EDC-A744-CFCC-8BEC9BC115FC}"/>
              </a:ext>
            </a:extLst>
          </p:cNvPr>
          <p:cNvSpPr/>
          <p:nvPr/>
        </p:nvSpPr>
        <p:spPr>
          <a:xfrm rot="1196227">
            <a:off x="1040632" y="4853547"/>
            <a:ext cx="3731916" cy="2971538"/>
          </a:xfrm>
          <a:custGeom>
            <a:avLst/>
            <a:gdLst/>
            <a:ahLst/>
            <a:cxnLst/>
            <a:rect l="l" t="t" r="r" b="b"/>
            <a:pathLst>
              <a:path w="3731916" h="2971538" extrusionOk="0">
                <a:moveTo>
                  <a:pt x="0" y="0"/>
                </a:moveTo>
                <a:lnTo>
                  <a:pt x="3731916" y="0"/>
                </a:lnTo>
                <a:lnTo>
                  <a:pt x="3731916" y="2971538"/>
                </a:lnTo>
                <a:lnTo>
                  <a:pt x="0" y="29715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r-HR"/>
          </a:p>
        </p:txBody>
      </p:sp>
      <p:sp>
        <p:nvSpPr>
          <p:cNvPr id="167" name="Google Shape;167;p18">
            <a:extLst>
              <a:ext uri="{FF2B5EF4-FFF2-40B4-BE49-F238E27FC236}">
                <a16:creationId xmlns:a16="http://schemas.microsoft.com/office/drawing/2014/main" id="{241D93B4-CF7A-51B5-9750-28B534B0F09D}"/>
              </a:ext>
            </a:extLst>
          </p:cNvPr>
          <p:cNvSpPr/>
          <p:nvPr/>
        </p:nvSpPr>
        <p:spPr>
          <a:xfrm rot="1196227">
            <a:off x="5153302" y="6840335"/>
            <a:ext cx="3847975" cy="3063950"/>
          </a:xfrm>
          <a:custGeom>
            <a:avLst/>
            <a:gdLst/>
            <a:ahLst/>
            <a:cxnLst/>
            <a:rect l="l" t="t" r="r" b="b"/>
            <a:pathLst>
              <a:path w="3847975" h="3063950" extrusionOk="0">
                <a:moveTo>
                  <a:pt x="0" y="0"/>
                </a:moveTo>
                <a:lnTo>
                  <a:pt x="3847975" y="0"/>
                </a:lnTo>
                <a:lnTo>
                  <a:pt x="3847975" y="3063950"/>
                </a:lnTo>
                <a:lnTo>
                  <a:pt x="0" y="30639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r-HR"/>
          </a:p>
        </p:txBody>
      </p:sp>
      <p:sp>
        <p:nvSpPr>
          <p:cNvPr id="168" name="Google Shape;168;p18">
            <a:extLst>
              <a:ext uri="{FF2B5EF4-FFF2-40B4-BE49-F238E27FC236}">
                <a16:creationId xmlns:a16="http://schemas.microsoft.com/office/drawing/2014/main" id="{42874F32-22FB-9D04-F33D-DC09E0407686}"/>
              </a:ext>
            </a:extLst>
          </p:cNvPr>
          <p:cNvSpPr/>
          <p:nvPr/>
        </p:nvSpPr>
        <p:spPr>
          <a:xfrm rot="1196227">
            <a:off x="9351521" y="4905252"/>
            <a:ext cx="4100796" cy="3344850"/>
          </a:xfrm>
          <a:custGeom>
            <a:avLst/>
            <a:gdLst/>
            <a:ahLst/>
            <a:cxnLst/>
            <a:rect l="l" t="t" r="r" b="b"/>
            <a:pathLst>
              <a:path w="3731916" h="2971538" extrusionOk="0">
                <a:moveTo>
                  <a:pt x="0" y="0"/>
                </a:moveTo>
                <a:lnTo>
                  <a:pt x="3731916" y="0"/>
                </a:lnTo>
                <a:lnTo>
                  <a:pt x="3731916" y="2971538"/>
                </a:lnTo>
                <a:lnTo>
                  <a:pt x="0" y="29715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r-HR"/>
          </a:p>
        </p:txBody>
      </p:sp>
      <p:sp>
        <p:nvSpPr>
          <p:cNvPr id="169" name="Google Shape;169;p18">
            <a:extLst>
              <a:ext uri="{FF2B5EF4-FFF2-40B4-BE49-F238E27FC236}">
                <a16:creationId xmlns:a16="http://schemas.microsoft.com/office/drawing/2014/main" id="{6478E1D1-5403-3776-7605-7C8C3F564040}"/>
              </a:ext>
            </a:extLst>
          </p:cNvPr>
          <p:cNvSpPr/>
          <p:nvPr/>
        </p:nvSpPr>
        <p:spPr>
          <a:xfrm rot="1196227">
            <a:off x="13500453" y="6671536"/>
            <a:ext cx="3731916" cy="2971538"/>
          </a:xfrm>
          <a:custGeom>
            <a:avLst/>
            <a:gdLst/>
            <a:ahLst/>
            <a:cxnLst/>
            <a:rect l="l" t="t" r="r" b="b"/>
            <a:pathLst>
              <a:path w="3731916" h="2971538" extrusionOk="0">
                <a:moveTo>
                  <a:pt x="0" y="0"/>
                </a:moveTo>
                <a:lnTo>
                  <a:pt x="3731916" y="0"/>
                </a:lnTo>
                <a:lnTo>
                  <a:pt x="3731916" y="2971538"/>
                </a:lnTo>
                <a:lnTo>
                  <a:pt x="0" y="29715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r-HR"/>
          </a:p>
        </p:txBody>
      </p:sp>
      <p:sp>
        <p:nvSpPr>
          <p:cNvPr id="170" name="Google Shape;170;p18">
            <a:extLst>
              <a:ext uri="{FF2B5EF4-FFF2-40B4-BE49-F238E27FC236}">
                <a16:creationId xmlns:a16="http://schemas.microsoft.com/office/drawing/2014/main" id="{FB474903-B3F0-F12D-2F92-63943F148FAE}"/>
              </a:ext>
            </a:extLst>
          </p:cNvPr>
          <p:cNvSpPr/>
          <p:nvPr/>
        </p:nvSpPr>
        <p:spPr>
          <a:xfrm>
            <a:off x="-754454" y="-477071"/>
            <a:ext cx="21284506" cy="4783393"/>
          </a:xfrm>
          <a:custGeom>
            <a:avLst/>
            <a:gdLst/>
            <a:ahLst/>
            <a:cxnLst/>
            <a:rect l="l" t="t" r="r" b="b"/>
            <a:pathLst>
              <a:path w="21284506" h="4783393" extrusionOk="0">
                <a:moveTo>
                  <a:pt x="0" y="0"/>
                </a:moveTo>
                <a:lnTo>
                  <a:pt x="21284506" y="0"/>
                </a:lnTo>
                <a:lnTo>
                  <a:pt x="21284506" y="4783394"/>
                </a:lnTo>
                <a:lnTo>
                  <a:pt x="0" y="47833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l="-3675" t="-277240" r="-23331" b="-72723"/>
            </a:stretch>
          </a:blipFill>
          <a:ln>
            <a:noFill/>
          </a:ln>
        </p:spPr>
        <p:txBody>
          <a:bodyPr/>
          <a:lstStyle/>
          <a:p>
            <a:endParaRPr lang="hr-HR"/>
          </a:p>
        </p:txBody>
      </p:sp>
      <p:sp>
        <p:nvSpPr>
          <p:cNvPr id="171" name="Google Shape;171;p18">
            <a:extLst>
              <a:ext uri="{FF2B5EF4-FFF2-40B4-BE49-F238E27FC236}">
                <a16:creationId xmlns:a16="http://schemas.microsoft.com/office/drawing/2014/main" id="{7975C8DC-385F-5401-806D-C2B906EFE357}"/>
              </a:ext>
            </a:extLst>
          </p:cNvPr>
          <p:cNvSpPr/>
          <p:nvPr/>
        </p:nvSpPr>
        <p:spPr>
          <a:xfrm rot="10800000">
            <a:off x="12875569" y="647794"/>
            <a:ext cx="5513075" cy="3658529"/>
          </a:xfrm>
          <a:custGeom>
            <a:avLst/>
            <a:gdLst/>
            <a:ahLst/>
            <a:cxnLst/>
            <a:rect l="l" t="t" r="r" b="b"/>
            <a:pathLst>
              <a:path w="5513075" h="3658529" extrusionOk="0">
                <a:moveTo>
                  <a:pt x="0" y="0"/>
                </a:moveTo>
                <a:lnTo>
                  <a:pt x="5513075" y="0"/>
                </a:lnTo>
                <a:lnTo>
                  <a:pt x="5513075" y="3658529"/>
                </a:lnTo>
                <a:lnTo>
                  <a:pt x="0" y="36585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 amt="69000"/>
            </a:blip>
            <a:stretch>
              <a:fillRect t="-19986"/>
            </a:stretch>
          </a:blipFill>
          <a:ln>
            <a:noFill/>
          </a:ln>
        </p:spPr>
        <p:txBody>
          <a:bodyPr/>
          <a:lstStyle/>
          <a:p>
            <a:endParaRPr lang="hr-HR"/>
          </a:p>
        </p:txBody>
      </p:sp>
      <p:sp>
        <p:nvSpPr>
          <p:cNvPr id="172" name="Google Shape;172;p18">
            <a:extLst>
              <a:ext uri="{FF2B5EF4-FFF2-40B4-BE49-F238E27FC236}">
                <a16:creationId xmlns:a16="http://schemas.microsoft.com/office/drawing/2014/main" id="{2C6305D5-9476-D5C3-D6DC-3E45FB1A08E3}"/>
              </a:ext>
            </a:extLst>
          </p:cNvPr>
          <p:cNvSpPr/>
          <p:nvPr/>
        </p:nvSpPr>
        <p:spPr>
          <a:xfrm>
            <a:off x="13205233" y="233460"/>
            <a:ext cx="4836911" cy="4072863"/>
          </a:xfrm>
          <a:custGeom>
            <a:avLst/>
            <a:gdLst/>
            <a:ahLst/>
            <a:cxnLst/>
            <a:rect l="l" t="t" r="r" b="b"/>
            <a:pathLst>
              <a:path w="4836911" h="4072863" extrusionOk="0">
                <a:moveTo>
                  <a:pt x="0" y="0"/>
                </a:moveTo>
                <a:lnTo>
                  <a:pt x="4836911" y="0"/>
                </a:lnTo>
                <a:lnTo>
                  <a:pt x="4836911" y="4072863"/>
                </a:lnTo>
                <a:lnTo>
                  <a:pt x="0" y="40728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-1388"/>
            </a:stretch>
          </a:blipFill>
          <a:ln>
            <a:noFill/>
          </a:ln>
        </p:spPr>
        <p:txBody>
          <a:bodyPr/>
          <a:lstStyle/>
          <a:p>
            <a:endParaRPr lang="hr-HR"/>
          </a:p>
        </p:txBody>
      </p:sp>
      <p:sp>
        <p:nvSpPr>
          <p:cNvPr id="173" name="Google Shape;173;p18">
            <a:extLst>
              <a:ext uri="{FF2B5EF4-FFF2-40B4-BE49-F238E27FC236}">
                <a16:creationId xmlns:a16="http://schemas.microsoft.com/office/drawing/2014/main" id="{91B4FA91-1CEE-CA6C-8F14-2E4FC114B689}"/>
              </a:ext>
            </a:extLst>
          </p:cNvPr>
          <p:cNvSpPr txBox="1"/>
          <p:nvPr/>
        </p:nvSpPr>
        <p:spPr>
          <a:xfrm>
            <a:off x="172114" y="809793"/>
            <a:ext cx="13690190" cy="2192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500" b="0" i="0" u="none" strike="noStrike" cap="none" dirty="0" err="1">
                <a:solidFill>
                  <a:srgbClr val="423657"/>
                </a:solidFill>
                <a:latin typeface="Caveat"/>
                <a:ea typeface="Caveat"/>
                <a:cs typeface="Caveat"/>
                <a:sym typeface="Caveat"/>
              </a:rPr>
              <a:t>Diskusija</a:t>
            </a:r>
            <a:r>
              <a:rPr lang="en-US" sz="9500" b="0" i="0" u="none" strike="noStrike" cap="none" dirty="0">
                <a:solidFill>
                  <a:srgbClr val="423657"/>
                </a:solidFill>
                <a:latin typeface="Caveat"/>
                <a:ea typeface="Caveat"/>
                <a:cs typeface="Caveat"/>
                <a:sym typeface="Caveat"/>
              </a:rPr>
              <a:t> o </a:t>
            </a:r>
            <a:r>
              <a:rPr lang="en-US" sz="9500" b="0" i="0" u="none" strike="noStrike" cap="none" dirty="0" err="1">
                <a:solidFill>
                  <a:srgbClr val="423657"/>
                </a:solidFill>
                <a:latin typeface="Caveat"/>
                <a:ea typeface="Caveat"/>
                <a:cs typeface="Caveat"/>
                <a:sym typeface="Caveat"/>
              </a:rPr>
              <a:t>problemima</a:t>
            </a:r>
            <a:r>
              <a:rPr lang="en-US" sz="9500" b="0" i="0" u="none" strike="noStrike" cap="none" dirty="0">
                <a:solidFill>
                  <a:srgbClr val="423657"/>
                </a:solidFill>
                <a:latin typeface="Caveat"/>
                <a:ea typeface="Caveat"/>
                <a:cs typeface="Caveat"/>
                <a:sym typeface="Caveat"/>
              </a:rPr>
              <a:t> s </a:t>
            </a:r>
            <a:r>
              <a:rPr lang="en-US" sz="9500" b="0" i="0" u="none" strike="noStrike" cap="none" dirty="0" err="1">
                <a:solidFill>
                  <a:srgbClr val="423657"/>
                </a:solidFill>
                <a:latin typeface="Caveat"/>
                <a:ea typeface="Caveat"/>
                <a:cs typeface="Caveat"/>
                <a:sym typeface="Caveat"/>
              </a:rPr>
              <a:t>dnevnog</a:t>
            </a:r>
            <a:r>
              <a:rPr lang="en-US" sz="9500" b="0" i="0" u="none" strike="noStrike" cap="none" dirty="0">
                <a:solidFill>
                  <a:srgbClr val="423657"/>
                </a:solidFill>
                <a:latin typeface="Caveat"/>
                <a:ea typeface="Caveat"/>
                <a:cs typeface="Caveat"/>
                <a:sym typeface="Caveat"/>
              </a:rPr>
              <a:t> </a:t>
            </a:r>
            <a:r>
              <a:rPr lang="en-US" sz="9500" b="0" i="0" u="none" strike="noStrike" cap="none" dirty="0" err="1">
                <a:solidFill>
                  <a:srgbClr val="423657"/>
                </a:solidFill>
                <a:latin typeface="Caveat"/>
                <a:ea typeface="Caveat"/>
                <a:cs typeface="Caveat"/>
                <a:sym typeface="Caveat"/>
              </a:rPr>
              <a:t>reda</a:t>
            </a:r>
            <a:r>
              <a:rPr lang="hr-HR" sz="9500" dirty="0">
                <a:solidFill>
                  <a:srgbClr val="423657"/>
                </a:solidFill>
                <a:latin typeface="Caveat"/>
                <a:ea typeface="Caveat"/>
                <a:cs typeface="Caveat"/>
                <a:sym typeface="Caveat"/>
              </a:rPr>
              <a:t> – srednji dio seanse</a:t>
            </a:r>
            <a:endParaRPr lang="en-US" sz="9500" b="0" i="0" u="none" strike="noStrike" cap="none" dirty="0">
              <a:solidFill>
                <a:srgbClr val="423657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74" name="Google Shape;174;p18">
            <a:extLst>
              <a:ext uri="{FF2B5EF4-FFF2-40B4-BE49-F238E27FC236}">
                <a16:creationId xmlns:a16="http://schemas.microsoft.com/office/drawing/2014/main" id="{297CF472-3CF2-3A2D-6C2B-EC91CFFBF0D1}"/>
              </a:ext>
            </a:extLst>
          </p:cNvPr>
          <p:cNvSpPr txBox="1"/>
          <p:nvPr/>
        </p:nvSpPr>
        <p:spPr>
          <a:xfrm>
            <a:off x="1626218" y="5646818"/>
            <a:ext cx="2569500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3000" b="0" i="0" u="none" strike="noStrike" cap="none" dirty="0">
                <a:solidFill>
                  <a:srgbClr val="423657"/>
                </a:solidFill>
                <a:latin typeface="Nunito"/>
                <a:ea typeface="Nunito"/>
                <a:cs typeface="Nunito"/>
                <a:sym typeface="Nunito"/>
              </a:rPr>
              <a:t>Odabir teme uglavnom je na klijentu.</a:t>
            </a:r>
            <a:endParaRPr dirty="0"/>
          </a:p>
        </p:txBody>
      </p:sp>
      <p:sp>
        <p:nvSpPr>
          <p:cNvPr id="176" name="Google Shape;176;p18">
            <a:extLst>
              <a:ext uri="{FF2B5EF4-FFF2-40B4-BE49-F238E27FC236}">
                <a16:creationId xmlns:a16="http://schemas.microsoft.com/office/drawing/2014/main" id="{DF96CAF5-E8AB-04C9-A659-B3A1B27A9B9F}"/>
              </a:ext>
            </a:extLst>
          </p:cNvPr>
          <p:cNvSpPr txBox="1"/>
          <p:nvPr/>
        </p:nvSpPr>
        <p:spPr>
          <a:xfrm>
            <a:off x="5572555" y="7679811"/>
            <a:ext cx="3009467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3000" b="0" i="0" u="none" strike="noStrike" cap="none" dirty="0">
                <a:solidFill>
                  <a:srgbClr val="423657"/>
                </a:solidFill>
                <a:latin typeface="Nunito"/>
                <a:ea typeface="Nunito"/>
                <a:cs typeface="Nunito"/>
                <a:sym typeface="Nunito"/>
              </a:rPr>
              <a:t>Povezivanje teme s terapijskim ciljevima.</a:t>
            </a:r>
            <a:endParaRPr dirty="0"/>
          </a:p>
        </p:txBody>
      </p:sp>
      <p:sp>
        <p:nvSpPr>
          <p:cNvPr id="177" name="Google Shape;177;p18">
            <a:extLst>
              <a:ext uri="{FF2B5EF4-FFF2-40B4-BE49-F238E27FC236}">
                <a16:creationId xmlns:a16="http://schemas.microsoft.com/office/drawing/2014/main" id="{C77E3CFA-C91A-08DD-B004-9ED0AA2FC250}"/>
              </a:ext>
            </a:extLst>
          </p:cNvPr>
          <p:cNvSpPr txBox="1"/>
          <p:nvPr/>
        </p:nvSpPr>
        <p:spPr>
          <a:xfrm>
            <a:off x="9609771" y="5833152"/>
            <a:ext cx="3584295" cy="1846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3000" b="0" i="0" u="none" strike="noStrike" cap="none" dirty="0">
                <a:solidFill>
                  <a:srgbClr val="423657"/>
                </a:solidFill>
                <a:latin typeface="Nunito"/>
                <a:ea typeface="Nunito"/>
                <a:cs typeface="Nunito"/>
                <a:sym typeface="Nunito"/>
              </a:rPr>
              <a:t>Jačanje kognitivnog modela + identifikacija automatskih misli.</a:t>
            </a:r>
            <a:endParaRPr dirty="0"/>
          </a:p>
        </p:txBody>
      </p:sp>
      <p:sp>
        <p:nvSpPr>
          <p:cNvPr id="178" name="Google Shape;178;p18">
            <a:extLst>
              <a:ext uri="{FF2B5EF4-FFF2-40B4-BE49-F238E27FC236}">
                <a16:creationId xmlns:a16="http://schemas.microsoft.com/office/drawing/2014/main" id="{FFC7072B-AC63-96C0-7C4A-E6302B97FCED}"/>
              </a:ext>
            </a:extLst>
          </p:cNvPr>
          <p:cNvSpPr txBox="1"/>
          <p:nvPr/>
        </p:nvSpPr>
        <p:spPr>
          <a:xfrm>
            <a:off x="14049711" y="7464807"/>
            <a:ext cx="2633400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3000" b="0" i="0" u="none" strike="noStrike" cap="none" dirty="0">
                <a:solidFill>
                  <a:srgbClr val="423657"/>
                </a:solidFill>
                <a:latin typeface="Nunito"/>
                <a:ea typeface="Nunito"/>
                <a:cs typeface="Nunito"/>
                <a:sym typeface="Nunito"/>
              </a:rPr>
              <a:t>Intervencije; povremena sumiranja.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324073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>
          <a:extLst>
            <a:ext uri="{FF2B5EF4-FFF2-40B4-BE49-F238E27FC236}">
              <a16:creationId xmlns:a16="http://schemas.microsoft.com/office/drawing/2014/main" id="{B83DC774-29DD-CEC5-9866-0BBFFCB38B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2">
            <a:extLst>
              <a:ext uri="{FF2B5EF4-FFF2-40B4-BE49-F238E27FC236}">
                <a16:creationId xmlns:a16="http://schemas.microsoft.com/office/drawing/2014/main" id="{AA3FB85D-199D-1B48-3E47-C32CA07FE238}"/>
              </a:ext>
            </a:extLst>
          </p:cNvPr>
          <p:cNvSpPr txBox="1"/>
          <p:nvPr/>
        </p:nvSpPr>
        <p:spPr>
          <a:xfrm>
            <a:off x="1028701" y="1198265"/>
            <a:ext cx="16230600" cy="1403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9999" b="0" i="0" u="none" strike="noStrike" cap="none" dirty="0">
                <a:solidFill>
                  <a:srgbClr val="423657"/>
                </a:solidFill>
                <a:latin typeface="Caveat"/>
                <a:ea typeface="Caveat"/>
                <a:cs typeface="Caveat"/>
                <a:sym typeface="Caveat"/>
              </a:rPr>
              <a:t>Poteškoće prilikom diskusije</a:t>
            </a:r>
            <a:endParaRPr dirty="0"/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5" name="Google Shape;225;p22">
            <a:extLst>
              <a:ext uri="{FF2B5EF4-FFF2-40B4-BE49-F238E27FC236}">
                <a16:creationId xmlns:a16="http://schemas.microsoft.com/office/drawing/2014/main" id="{69BA71C4-4B93-59B9-F51A-636ED976B068}"/>
              </a:ext>
            </a:extLst>
          </p:cNvPr>
          <p:cNvSpPr/>
          <p:nvPr/>
        </p:nvSpPr>
        <p:spPr>
          <a:xfrm>
            <a:off x="1028701" y="4175356"/>
            <a:ext cx="3018211" cy="3970900"/>
          </a:xfrm>
          <a:custGeom>
            <a:avLst/>
            <a:gdLst/>
            <a:ahLst/>
            <a:cxnLst/>
            <a:rect l="l" t="t" r="r" b="b"/>
            <a:pathLst>
              <a:path w="3018211" h="3970900" extrusionOk="0">
                <a:moveTo>
                  <a:pt x="0" y="0"/>
                </a:moveTo>
                <a:lnTo>
                  <a:pt x="3018211" y="0"/>
                </a:lnTo>
                <a:lnTo>
                  <a:pt x="3018211" y="3970901"/>
                </a:lnTo>
                <a:lnTo>
                  <a:pt x="0" y="39709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225154" t="-139593" r="-256579" b="-112506"/>
            </a:stretch>
          </a:blipFill>
          <a:ln>
            <a:noFill/>
          </a:ln>
        </p:spPr>
        <p:txBody>
          <a:bodyPr/>
          <a:lstStyle/>
          <a:p>
            <a:endParaRPr lang="hr-HR"/>
          </a:p>
        </p:txBody>
      </p:sp>
      <p:sp>
        <p:nvSpPr>
          <p:cNvPr id="226" name="Google Shape;226;p22">
            <a:extLst>
              <a:ext uri="{FF2B5EF4-FFF2-40B4-BE49-F238E27FC236}">
                <a16:creationId xmlns:a16="http://schemas.microsoft.com/office/drawing/2014/main" id="{0CFA8CF5-EA20-3821-9897-DA4F1B14420B}"/>
              </a:ext>
            </a:extLst>
          </p:cNvPr>
          <p:cNvSpPr/>
          <p:nvPr/>
        </p:nvSpPr>
        <p:spPr>
          <a:xfrm rot="-5400000">
            <a:off x="3860375" y="4653428"/>
            <a:ext cx="3959331" cy="3014756"/>
          </a:xfrm>
          <a:custGeom>
            <a:avLst/>
            <a:gdLst/>
            <a:ahLst/>
            <a:cxnLst/>
            <a:rect l="l" t="t" r="r" b="b"/>
            <a:pathLst>
              <a:path w="3959331" h="3014756" extrusionOk="0">
                <a:moveTo>
                  <a:pt x="0" y="0"/>
                </a:moveTo>
                <a:lnTo>
                  <a:pt x="3959330" y="0"/>
                </a:lnTo>
                <a:lnTo>
                  <a:pt x="3959330" y="3014757"/>
                </a:lnTo>
                <a:lnTo>
                  <a:pt x="0" y="30147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241606" t="-351110" r="-283119" b="-202227"/>
            </a:stretch>
          </a:blipFill>
          <a:ln>
            <a:noFill/>
          </a:ln>
        </p:spPr>
        <p:txBody>
          <a:bodyPr/>
          <a:lstStyle/>
          <a:p>
            <a:endParaRPr lang="hr-HR"/>
          </a:p>
        </p:txBody>
      </p:sp>
      <p:sp>
        <p:nvSpPr>
          <p:cNvPr id="227" name="Google Shape;227;p22">
            <a:extLst>
              <a:ext uri="{FF2B5EF4-FFF2-40B4-BE49-F238E27FC236}">
                <a16:creationId xmlns:a16="http://schemas.microsoft.com/office/drawing/2014/main" id="{FA12A4BC-3BEA-2421-17B1-138089F27E6E}"/>
              </a:ext>
            </a:extLst>
          </p:cNvPr>
          <p:cNvSpPr/>
          <p:nvPr/>
        </p:nvSpPr>
        <p:spPr>
          <a:xfrm rot="-5400000">
            <a:off x="7164336" y="4653428"/>
            <a:ext cx="3959331" cy="3014756"/>
          </a:xfrm>
          <a:custGeom>
            <a:avLst/>
            <a:gdLst/>
            <a:ahLst/>
            <a:cxnLst/>
            <a:rect l="l" t="t" r="r" b="b"/>
            <a:pathLst>
              <a:path w="3959331" h="3014756" extrusionOk="0">
                <a:moveTo>
                  <a:pt x="0" y="0"/>
                </a:moveTo>
                <a:lnTo>
                  <a:pt x="3959330" y="0"/>
                </a:lnTo>
                <a:lnTo>
                  <a:pt x="3959330" y="3014757"/>
                </a:lnTo>
                <a:lnTo>
                  <a:pt x="0" y="30147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241606" t="-351110" r="-283119" b="-202227"/>
            </a:stretch>
          </a:blipFill>
          <a:ln>
            <a:noFill/>
          </a:ln>
        </p:spPr>
        <p:txBody>
          <a:bodyPr/>
          <a:lstStyle/>
          <a:p>
            <a:endParaRPr lang="hr-HR"/>
          </a:p>
        </p:txBody>
      </p:sp>
      <p:sp>
        <p:nvSpPr>
          <p:cNvPr id="228" name="Google Shape;228;p22">
            <a:extLst>
              <a:ext uri="{FF2B5EF4-FFF2-40B4-BE49-F238E27FC236}">
                <a16:creationId xmlns:a16="http://schemas.microsoft.com/office/drawing/2014/main" id="{E0AE9EF6-6626-FE7F-EB7C-39DB9884E9E7}"/>
              </a:ext>
            </a:extLst>
          </p:cNvPr>
          <p:cNvSpPr/>
          <p:nvPr/>
        </p:nvSpPr>
        <p:spPr>
          <a:xfrm rot="-5400000">
            <a:off x="10468297" y="4653428"/>
            <a:ext cx="3959331" cy="3014756"/>
          </a:xfrm>
          <a:custGeom>
            <a:avLst/>
            <a:gdLst/>
            <a:ahLst/>
            <a:cxnLst/>
            <a:rect l="l" t="t" r="r" b="b"/>
            <a:pathLst>
              <a:path w="3959331" h="3014756" extrusionOk="0">
                <a:moveTo>
                  <a:pt x="0" y="0"/>
                </a:moveTo>
                <a:lnTo>
                  <a:pt x="3959330" y="0"/>
                </a:lnTo>
                <a:lnTo>
                  <a:pt x="3959330" y="3014757"/>
                </a:lnTo>
                <a:lnTo>
                  <a:pt x="0" y="30147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l="-241606" t="-351110" r="-283119" b="-202227"/>
            </a:stretch>
          </a:blipFill>
          <a:ln>
            <a:noFill/>
          </a:ln>
        </p:spPr>
        <p:txBody>
          <a:bodyPr/>
          <a:lstStyle/>
          <a:p>
            <a:endParaRPr lang="hr-HR"/>
          </a:p>
        </p:txBody>
      </p:sp>
      <p:sp>
        <p:nvSpPr>
          <p:cNvPr id="229" name="Google Shape;229;p22">
            <a:extLst>
              <a:ext uri="{FF2B5EF4-FFF2-40B4-BE49-F238E27FC236}">
                <a16:creationId xmlns:a16="http://schemas.microsoft.com/office/drawing/2014/main" id="{5571D359-7781-7CBA-F478-21105359B2EC}"/>
              </a:ext>
            </a:extLst>
          </p:cNvPr>
          <p:cNvSpPr/>
          <p:nvPr/>
        </p:nvSpPr>
        <p:spPr>
          <a:xfrm rot="-5400000">
            <a:off x="13772257" y="4653428"/>
            <a:ext cx="3959331" cy="3014756"/>
          </a:xfrm>
          <a:custGeom>
            <a:avLst/>
            <a:gdLst/>
            <a:ahLst/>
            <a:cxnLst/>
            <a:rect l="l" t="t" r="r" b="b"/>
            <a:pathLst>
              <a:path w="3959331" h="3014756" extrusionOk="0">
                <a:moveTo>
                  <a:pt x="0" y="0"/>
                </a:moveTo>
                <a:lnTo>
                  <a:pt x="3959331" y="0"/>
                </a:lnTo>
                <a:lnTo>
                  <a:pt x="3959331" y="3014757"/>
                </a:lnTo>
                <a:lnTo>
                  <a:pt x="0" y="30147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l="-241606" t="-351110" r="-283119" b="-202227"/>
            </a:stretch>
          </a:blipFill>
          <a:ln>
            <a:noFill/>
          </a:ln>
        </p:spPr>
        <p:txBody>
          <a:bodyPr/>
          <a:lstStyle/>
          <a:p>
            <a:endParaRPr lang="hr-HR"/>
          </a:p>
        </p:txBody>
      </p:sp>
      <p:sp>
        <p:nvSpPr>
          <p:cNvPr id="230" name="Google Shape;230;p22">
            <a:extLst>
              <a:ext uri="{FF2B5EF4-FFF2-40B4-BE49-F238E27FC236}">
                <a16:creationId xmlns:a16="http://schemas.microsoft.com/office/drawing/2014/main" id="{B6FB60D7-8A2C-52F0-F5E7-B6FD90A0C211}"/>
              </a:ext>
            </a:extLst>
          </p:cNvPr>
          <p:cNvSpPr txBox="1"/>
          <p:nvPr/>
        </p:nvSpPr>
        <p:spPr>
          <a:xfrm>
            <a:off x="1466721" y="4771160"/>
            <a:ext cx="2142170" cy="3231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3000" b="0" i="0" u="none" strike="noStrike" cap="none" dirty="0">
                <a:solidFill>
                  <a:srgbClr val="423657"/>
                </a:solidFill>
                <a:latin typeface="Nunito"/>
                <a:ea typeface="Nunito"/>
                <a:cs typeface="Nunito"/>
                <a:sym typeface="Nunito"/>
              </a:rPr>
              <a:t>Neusmjeren ili površan razgovor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3000" dirty="0">
                <a:solidFill>
                  <a:srgbClr val="423657"/>
                </a:solidFill>
                <a:latin typeface="Nunito"/>
                <a:sym typeface="Nunito"/>
              </a:rPr>
              <a:t>- terapeut loše strukturira razgovor.</a:t>
            </a:r>
            <a:endParaRPr dirty="0"/>
          </a:p>
        </p:txBody>
      </p:sp>
      <p:sp>
        <p:nvSpPr>
          <p:cNvPr id="231" name="Google Shape;231;p22">
            <a:extLst>
              <a:ext uri="{FF2B5EF4-FFF2-40B4-BE49-F238E27FC236}">
                <a16:creationId xmlns:a16="http://schemas.microsoft.com/office/drawing/2014/main" id="{8AF05E55-9B5F-EA2A-DFE8-90CAE9558BB5}"/>
              </a:ext>
            </a:extLst>
          </p:cNvPr>
          <p:cNvSpPr txBox="1"/>
          <p:nvPr/>
        </p:nvSpPr>
        <p:spPr>
          <a:xfrm>
            <a:off x="4513590" y="5001992"/>
            <a:ext cx="2652900" cy="2769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3000" b="0" i="0" u="none" strike="noStrike" cap="none" dirty="0">
                <a:solidFill>
                  <a:srgbClr val="423657"/>
                </a:solidFill>
                <a:latin typeface="Nunito"/>
                <a:ea typeface="Nunito"/>
                <a:cs typeface="Nunito"/>
                <a:sym typeface="Nunito"/>
              </a:rPr>
              <a:t>Neuspješnost u naglašavanju automatskih misli, emocija, vjerovanja i ponašanja.</a:t>
            </a:r>
            <a:endParaRPr dirty="0"/>
          </a:p>
        </p:txBody>
      </p:sp>
      <p:sp>
        <p:nvSpPr>
          <p:cNvPr id="233" name="Google Shape;233;p22">
            <a:extLst>
              <a:ext uri="{FF2B5EF4-FFF2-40B4-BE49-F238E27FC236}">
                <a16:creationId xmlns:a16="http://schemas.microsoft.com/office/drawing/2014/main" id="{E4A9824B-7CDF-346B-4D73-940516BF1422}"/>
              </a:ext>
            </a:extLst>
          </p:cNvPr>
          <p:cNvSpPr txBox="1"/>
          <p:nvPr/>
        </p:nvSpPr>
        <p:spPr>
          <a:xfrm>
            <a:off x="11121510" y="5925320"/>
            <a:ext cx="26529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3000" b="0" i="0" u="none" strike="noStrike" cap="none" dirty="0">
                <a:solidFill>
                  <a:srgbClr val="423657"/>
                </a:solidFill>
                <a:latin typeface="Nunito"/>
                <a:ea typeface="Nunito"/>
                <a:cs typeface="Nunito"/>
                <a:sym typeface="Nunito"/>
              </a:rPr>
              <a:t>Neadekvatan tempo.</a:t>
            </a:r>
            <a:endParaRPr dirty="0"/>
          </a:p>
        </p:txBody>
      </p:sp>
      <p:sp>
        <p:nvSpPr>
          <p:cNvPr id="234" name="Google Shape;234;p22">
            <a:extLst>
              <a:ext uri="{FF2B5EF4-FFF2-40B4-BE49-F238E27FC236}">
                <a16:creationId xmlns:a16="http://schemas.microsoft.com/office/drawing/2014/main" id="{90E69763-8C82-A9B2-7567-1EC53A6968B5}"/>
              </a:ext>
            </a:extLst>
          </p:cNvPr>
          <p:cNvSpPr txBox="1"/>
          <p:nvPr/>
        </p:nvSpPr>
        <p:spPr>
          <a:xfrm>
            <a:off x="14425472" y="5694487"/>
            <a:ext cx="2652900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/>
            <a:r>
              <a:rPr lang="hr-HR" sz="3000" dirty="0">
                <a:solidFill>
                  <a:srgbClr val="423657"/>
                </a:solidFill>
                <a:latin typeface="Nunito"/>
                <a:ea typeface="Nunito"/>
                <a:cs typeface="Nunito"/>
                <a:sym typeface="Nunito"/>
              </a:rPr>
              <a:t>Neprovođenje terapijskih intervencija.</a:t>
            </a:r>
            <a:endParaRPr lang="hr-HR" sz="3200" dirty="0"/>
          </a:p>
        </p:txBody>
      </p:sp>
      <p:sp>
        <p:nvSpPr>
          <p:cNvPr id="2" name="Google Shape;233;p22">
            <a:extLst>
              <a:ext uri="{FF2B5EF4-FFF2-40B4-BE49-F238E27FC236}">
                <a16:creationId xmlns:a16="http://schemas.microsoft.com/office/drawing/2014/main" id="{28D0ED0E-5F40-7426-E7B4-83175A8DD0C8}"/>
              </a:ext>
            </a:extLst>
          </p:cNvPr>
          <p:cNvSpPr txBox="1"/>
          <p:nvPr/>
        </p:nvSpPr>
        <p:spPr>
          <a:xfrm>
            <a:off x="7817550" y="5463656"/>
            <a:ext cx="2652900" cy="1846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3000" b="0" i="0" u="none" strike="noStrike" cap="none" dirty="0">
                <a:solidFill>
                  <a:srgbClr val="423657"/>
                </a:solidFill>
                <a:latin typeface="Nunito"/>
                <a:ea typeface="Nunito"/>
                <a:cs typeface="Nunito"/>
                <a:sym typeface="Nunito"/>
              </a:rPr>
              <a:t>Neznanje u rješavanju </a:t>
            </a:r>
            <a:r>
              <a:rPr lang="hr-HR" sz="3000" b="0" i="0" u="none" strike="noStrike" cap="none" dirty="0" err="1">
                <a:solidFill>
                  <a:srgbClr val="423657"/>
                </a:solidFill>
                <a:latin typeface="Nunito"/>
                <a:ea typeface="Nunito"/>
                <a:cs typeface="Nunito"/>
                <a:sym typeface="Nunito"/>
              </a:rPr>
              <a:t>klijentova</a:t>
            </a:r>
            <a:r>
              <a:rPr lang="hr-HR" sz="3000" b="0" i="0" u="none" strike="noStrike" cap="none" dirty="0">
                <a:solidFill>
                  <a:srgbClr val="423657"/>
                </a:solidFill>
                <a:latin typeface="Nunito"/>
                <a:ea typeface="Nunito"/>
                <a:cs typeface="Nunito"/>
                <a:sym typeface="Nunito"/>
              </a:rPr>
              <a:t> problema.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605374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1929</TotalTime>
  <Words>644</Words>
  <Application>Microsoft Office PowerPoint</Application>
  <PresentationFormat>Custom</PresentationFormat>
  <Paragraphs>98</Paragraphs>
  <Slides>14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Caveat</vt:lpstr>
      <vt:lpstr>Nunito</vt:lpstr>
      <vt:lpstr>Arial</vt:lpstr>
      <vt:lpstr>Wingdings</vt:lpstr>
      <vt:lpstr>Nunito Sans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Opće poteškoće u strukturiranju</vt:lpstr>
      <vt:lpstr>PowerPoint Presentation</vt:lpstr>
      <vt:lpstr>Udaljavanje od dnevnog reda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Karla</dc:creator>
  <cp:lastModifiedBy>hubikotvr@outlook.com</cp:lastModifiedBy>
  <cp:revision>30</cp:revision>
  <dcterms:modified xsi:type="dcterms:W3CDTF">2026-01-15T15:00:06Z</dcterms:modified>
</cp:coreProperties>
</file>