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DF5B1-588D-4B35-8816-F5EDF1072EB6}" v="19" dt="2026-03-05T19:15:30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Cvitković" userId="796c94f0b63be9cb" providerId="LiveId" clId="{A0AE4853-61CC-468A-859E-448A7A9ED064}"/>
    <pc:docChg chg="undo custSel addSld delSld modSld">
      <pc:chgData name="Monika Cvitković" userId="796c94f0b63be9cb" providerId="LiveId" clId="{A0AE4853-61CC-468A-859E-448A7A9ED064}" dt="2026-03-05T19:16:54.239" v="5842" actId="2890"/>
      <pc:docMkLst>
        <pc:docMk/>
      </pc:docMkLst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0" sldId="256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6"/>
            <ac:spMk id="1566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6"/>
            <ac:spMk id="1567" creationId="{00000000-0000-0000-0000-000000000000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0" sldId="258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" creationId="{C9047CAC-6C3E-99F2-0DFD-105742BA5483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81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8:42:45.990" v="4296" actId="20577"/>
          <ac:spMkLst>
            <pc:docMk/>
            <pc:sldMk cId="0" sldId="258"/>
            <ac:spMk id="1582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84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88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91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92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97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98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58"/>
            <ac:spMk id="1599" creationId="{00000000-0000-0000-0000-000000000000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0" sldId="260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60"/>
            <ac:spMk id="1610" creationId="{00000000-0000-0000-0000-00000000000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0" sldId="260"/>
            <ac:spMk id="1611" creationId="{00000000-0000-0000-0000-000000000000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378998689" sldId="261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2" creationId="{FF547166-97C2-5F5A-CD10-1456B196E351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3" creationId="{8A052F04-DAAA-1E03-FCEA-A840B383DDBF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4" creationId="{E1AA239D-C48B-CA66-3C0E-D6B064E43CC7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9" creationId="{D8DC70D3-01B1-E48F-C330-1E87FB7A9D5F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20" creationId="{246C0068-D2A1-5159-5388-C078B9631AEF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78998689" sldId="261"/>
            <ac:spMk id="24" creationId="{F29D24C7-59C2-7ADA-5A5D-6E4877E872D7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2639306944" sldId="262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639306944" sldId="262"/>
            <ac:spMk id="2" creationId="{54EC85A2-A159-C59B-9F96-45AD9B71CA5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639306944" sldId="262"/>
            <ac:spMk id="3" creationId="{3336378E-2C7B-E4CE-F8A4-16C466083196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1818560274" sldId="263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818560274" sldId="263"/>
            <ac:spMk id="2" creationId="{EFEEEF2D-3AE9-A80D-7C9A-4FACD3ED3DFA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818560274" sldId="263"/>
            <ac:spMk id="3" creationId="{8412B075-6DBD-59F1-F614-73FD4DDE6139}"/>
          </ac:spMkLst>
        </pc:spChg>
      </pc:sldChg>
      <pc:sldChg chg="modSp mod">
        <pc:chgData name="Monika Cvitković" userId="796c94f0b63be9cb" providerId="LiveId" clId="{A0AE4853-61CC-468A-859E-448A7A9ED064}" dt="2026-03-05T19:13:45.177" v="5812" actId="790"/>
        <pc:sldMkLst>
          <pc:docMk/>
          <pc:sldMk cId="1313060247" sldId="264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313060247" sldId="264"/>
            <ac:spMk id="2" creationId="{A8167DB1-AF56-F5D6-2EA9-FEF4C6F39D2C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313060247" sldId="264"/>
            <ac:spMk id="3" creationId="{296B1A90-DEA3-5E58-B81B-2722F03B8910}"/>
          </ac:spMkLst>
        </pc:spChg>
      </pc:sldChg>
      <pc:sldChg chg="addSp delSp modSp add mod">
        <pc:chgData name="Monika Cvitković" userId="796c94f0b63be9cb" providerId="LiveId" clId="{A0AE4853-61CC-468A-859E-448A7A9ED064}" dt="2026-03-05T19:13:45.177" v="5812" actId="790"/>
        <pc:sldMkLst>
          <pc:docMk/>
          <pc:sldMk cId="2274131806" sldId="265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274131806" sldId="265"/>
            <ac:spMk id="2" creationId="{34F961AC-2073-2779-78C0-EEDC14168281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274131806" sldId="265"/>
            <ac:spMk id="3" creationId="{EA1376A6-2F31-4205-13A6-EDCC449312E9}"/>
          </ac:spMkLst>
        </pc:spChg>
        <pc:picChg chg="add del mod">
          <ac:chgData name="Monika Cvitković" userId="796c94f0b63be9cb" providerId="LiveId" clId="{A0AE4853-61CC-468A-859E-448A7A9ED064}" dt="2026-03-05T13:13:51.672" v="1386" actId="478"/>
          <ac:picMkLst>
            <pc:docMk/>
            <pc:sldMk cId="2274131806" sldId="265"/>
            <ac:picMk id="5" creationId="{84CF61D3-F4CE-CD7B-180E-37D9E3FDC7C0}"/>
          </ac:picMkLst>
        </pc:picChg>
        <pc:picChg chg="add del mod">
          <ac:chgData name="Monika Cvitković" userId="796c94f0b63be9cb" providerId="LiveId" clId="{A0AE4853-61CC-468A-859E-448A7A9ED064}" dt="2026-03-05T13:05:20.645" v="1026" actId="478"/>
          <ac:picMkLst>
            <pc:docMk/>
            <pc:sldMk cId="2274131806" sldId="265"/>
            <ac:picMk id="7" creationId="{15978E6F-0E3A-F2BB-5899-FC0D5D876BF6}"/>
          </ac:picMkLst>
        </pc:picChg>
        <pc:picChg chg="add del mod">
          <ac:chgData name="Monika Cvitković" userId="796c94f0b63be9cb" providerId="LiveId" clId="{A0AE4853-61CC-468A-859E-448A7A9ED064}" dt="2026-03-05T13:27:36.049" v="1618" actId="478"/>
          <ac:picMkLst>
            <pc:docMk/>
            <pc:sldMk cId="2274131806" sldId="265"/>
            <ac:picMk id="8" creationId="{89D40F0A-077F-0920-4D39-D3B8B94B685A}"/>
          </ac:picMkLst>
        </pc:picChg>
        <pc:picChg chg="add del mod">
          <ac:chgData name="Monika Cvitković" userId="796c94f0b63be9cb" providerId="LiveId" clId="{A0AE4853-61CC-468A-859E-448A7A9ED064}" dt="2026-03-05T13:27:38.690" v="1620" actId="478"/>
          <ac:picMkLst>
            <pc:docMk/>
            <pc:sldMk cId="2274131806" sldId="265"/>
            <ac:picMk id="9" creationId="{1FCD91BA-8CF0-9F6D-ED09-1F9AB88DD4F4}"/>
          </ac:picMkLst>
        </pc:picChg>
        <pc:picChg chg="add mod">
          <ac:chgData name="Monika Cvitković" userId="796c94f0b63be9cb" providerId="LiveId" clId="{A0AE4853-61CC-468A-859E-448A7A9ED064}" dt="2026-03-05T16:48:19.259" v="1641" actId="1076"/>
          <ac:picMkLst>
            <pc:docMk/>
            <pc:sldMk cId="2274131806" sldId="265"/>
            <ac:picMk id="11" creationId="{D9A28717-C5C0-9A1E-B8D4-33D0FC92E016}"/>
          </ac:picMkLst>
        </pc:picChg>
        <pc:picChg chg="add mod">
          <ac:chgData name="Monika Cvitković" userId="796c94f0b63be9cb" providerId="LiveId" clId="{A0AE4853-61CC-468A-859E-448A7A9ED064}" dt="2026-03-05T16:47:28.664" v="1639" actId="1076"/>
          <ac:picMkLst>
            <pc:docMk/>
            <pc:sldMk cId="2274131806" sldId="265"/>
            <ac:picMk id="13" creationId="{DC9E908B-B258-A327-A6EA-F14C42B13C74}"/>
          </ac:picMkLst>
        </pc:picChg>
      </pc:sldChg>
      <pc:sldChg chg="addSp delSp modSp add del mod">
        <pc:chgData name="Monika Cvitković" userId="796c94f0b63be9cb" providerId="LiveId" clId="{A0AE4853-61CC-468A-859E-448A7A9ED064}" dt="2026-03-05T13:15:02.161" v="1405" actId="47"/>
        <pc:sldMkLst>
          <pc:docMk/>
          <pc:sldMk cId="3485769587" sldId="266"/>
        </pc:sldMkLst>
        <pc:spChg chg="mod">
          <ac:chgData name="Monika Cvitković" userId="796c94f0b63be9cb" providerId="LiveId" clId="{A0AE4853-61CC-468A-859E-448A7A9ED064}" dt="2026-03-05T13:14:09.858" v="1390" actId="21"/>
          <ac:spMkLst>
            <pc:docMk/>
            <pc:sldMk cId="3485769587" sldId="266"/>
            <ac:spMk id="3" creationId="{3B88234C-96D4-6887-7D61-099AED5E75ED}"/>
          </ac:spMkLst>
        </pc:spChg>
        <pc:picChg chg="add mod">
          <ac:chgData name="Monika Cvitković" userId="796c94f0b63be9cb" providerId="LiveId" clId="{A0AE4853-61CC-468A-859E-448A7A9ED064}" dt="2026-03-05T13:10:38.786" v="1300"/>
          <ac:picMkLst>
            <pc:docMk/>
            <pc:sldMk cId="3485769587" sldId="266"/>
            <ac:picMk id="4" creationId="{51413E88-A555-DB73-889F-C4030426B545}"/>
          </ac:picMkLst>
        </pc:picChg>
        <pc:picChg chg="del">
          <ac:chgData name="Monika Cvitković" userId="796c94f0b63be9cb" providerId="LiveId" clId="{A0AE4853-61CC-468A-859E-448A7A9ED064}" dt="2026-03-05T13:09:57.809" v="1226" actId="478"/>
          <ac:picMkLst>
            <pc:docMk/>
            <pc:sldMk cId="3485769587" sldId="266"/>
            <ac:picMk id="5" creationId="{3AAD46EA-F3BD-153F-941C-0C5B12141E6E}"/>
          </ac:picMkLst>
        </pc:picChg>
      </pc:sldChg>
      <pc:sldChg chg="modSp add mod">
        <pc:chgData name="Monika Cvitković" userId="796c94f0b63be9cb" providerId="LiveId" clId="{A0AE4853-61CC-468A-859E-448A7A9ED064}" dt="2026-03-05T19:13:45.177" v="5812" actId="790"/>
        <pc:sldMkLst>
          <pc:docMk/>
          <pc:sldMk cId="1781862247" sldId="267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781862247" sldId="267"/>
            <ac:spMk id="2" creationId="{7BB8FEC6-BA05-F14A-939E-2122E837C7D0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781862247" sldId="267"/>
            <ac:spMk id="3" creationId="{5D872937-7BFE-C3D7-E5BB-439147E4A612}"/>
          </ac:spMkLst>
        </pc:spChg>
        <pc:picChg chg="mod">
          <ac:chgData name="Monika Cvitković" userId="796c94f0b63be9cb" providerId="LiveId" clId="{A0AE4853-61CC-468A-859E-448A7A9ED064}" dt="2026-03-05T13:15:41.929" v="1413" actId="1076"/>
          <ac:picMkLst>
            <pc:docMk/>
            <pc:sldMk cId="1781862247" sldId="267"/>
            <ac:picMk id="5" creationId="{76618644-6987-32C0-F2D1-91C6C327DEA6}"/>
          </ac:picMkLst>
        </pc:picChg>
      </pc:sldChg>
      <pc:sldChg chg="delSp modSp new mod">
        <pc:chgData name="Monika Cvitković" userId="796c94f0b63be9cb" providerId="LiveId" clId="{A0AE4853-61CC-468A-859E-448A7A9ED064}" dt="2026-03-05T19:13:45.177" v="5812" actId="790"/>
        <pc:sldMkLst>
          <pc:docMk/>
          <pc:sldMk cId="2139603561" sldId="268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139603561" sldId="268"/>
            <ac:spMk id="2" creationId="{01A43715-00F8-9BD7-4F9A-BB725CC27573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139603561" sldId="268"/>
            <ac:spMk id="3" creationId="{94D28653-3C32-A819-1974-FAD8727ACD5E}"/>
          </ac:spMkLst>
        </pc:spChg>
        <pc:spChg chg="del">
          <ac:chgData name="Monika Cvitković" userId="796c94f0b63be9cb" providerId="LiveId" clId="{A0AE4853-61CC-468A-859E-448A7A9ED064}" dt="2026-03-05T16:49:06.082" v="1749" actId="478"/>
          <ac:spMkLst>
            <pc:docMk/>
            <pc:sldMk cId="2139603561" sldId="268"/>
            <ac:spMk id="4" creationId="{065982E4-5733-91AE-94E4-C3CD6F6225C7}"/>
          </ac:spMkLst>
        </pc:spChg>
      </pc:sldChg>
      <pc:sldChg chg="addSp modSp new mod modClrScheme chgLayout">
        <pc:chgData name="Monika Cvitković" userId="796c94f0b63be9cb" providerId="LiveId" clId="{A0AE4853-61CC-468A-859E-448A7A9ED064}" dt="2026-03-05T19:13:45.177" v="5812" actId="790"/>
        <pc:sldMkLst>
          <pc:docMk/>
          <pc:sldMk cId="1123392230" sldId="269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123392230" sldId="269"/>
            <ac:spMk id="2" creationId="{5D3229E9-F501-145D-AF2C-A1D1E94C7F45}"/>
          </ac:spMkLst>
        </pc:spChg>
        <pc:spChg chg="mod ord">
          <ac:chgData name="Monika Cvitković" userId="796c94f0b63be9cb" providerId="LiveId" clId="{A0AE4853-61CC-468A-859E-448A7A9ED064}" dt="2026-03-05T19:13:45.177" v="5812" actId="790"/>
          <ac:spMkLst>
            <pc:docMk/>
            <pc:sldMk cId="1123392230" sldId="269"/>
            <ac:spMk id="3" creationId="{D99F6F43-2BE7-072D-2EB1-929BAE834908}"/>
          </ac:spMkLst>
        </pc:spChg>
        <pc:picChg chg="add mod">
          <ac:chgData name="Monika Cvitković" userId="796c94f0b63be9cb" providerId="LiveId" clId="{A0AE4853-61CC-468A-859E-448A7A9ED064}" dt="2026-03-05T18:10:39.319" v="2568" actId="26606"/>
          <ac:picMkLst>
            <pc:docMk/>
            <pc:sldMk cId="1123392230" sldId="269"/>
            <ac:picMk id="5" creationId="{0528DE17-D89D-3D6F-96CA-1D6B38597B56}"/>
          </ac:picMkLst>
        </pc:picChg>
      </pc:sldChg>
      <pc:sldChg chg="addSp delSp modSp add mod">
        <pc:chgData name="Monika Cvitković" userId="796c94f0b63be9cb" providerId="LiveId" clId="{A0AE4853-61CC-468A-859E-448A7A9ED064}" dt="2026-03-05T19:13:45.177" v="5812" actId="790"/>
        <pc:sldMkLst>
          <pc:docMk/>
          <pc:sldMk cId="2840453185" sldId="270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840453185" sldId="270"/>
            <ac:spMk id="2" creationId="{B75251EF-D58E-4F36-2DC2-A21F41D3478D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840453185" sldId="270"/>
            <ac:spMk id="3" creationId="{F185978C-0755-198D-81F3-566CAACB0B9F}"/>
          </ac:spMkLst>
        </pc:spChg>
        <pc:picChg chg="add del mod">
          <ac:chgData name="Monika Cvitković" userId="796c94f0b63be9cb" providerId="LiveId" clId="{A0AE4853-61CC-468A-859E-448A7A9ED064}" dt="2026-03-05T18:10:05.141" v="2566" actId="478"/>
          <ac:picMkLst>
            <pc:docMk/>
            <pc:sldMk cId="2840453185" sldId="270"/>
            <ac:picMk id="5" creationId="{BAE789FC-5871-EFB4-9193-065B32629EAB}"/>
          </ac:picMkLst>
        </pc:picChg>
        <pc:picChg chg="add del mod">
          <ac:chgData name="Monika Cvitković" userId="796c94f0b63be9cb" providerId="LiveId" clId="{A0AE4853-61CC-468A-859E-448A7A9ED064}" dt="2026-03-05T18:23:33.746" v="3305" actId="478"/>
          <ac:picMkLst>
            <pc:docMk/>
            <pc:sldMk cId="2840453185" sldId="270"/>
            <ac:picMk id="7" creationId="{A9CA253C-4444-0BC3-4BFA-322398980AFC}"/>
          </ac:picMkLst>
        </pc:picChg>
        <pc:picChg chg="add mod">
          <ac:chgData name="Monika Cvitković" userId="796c94f0b63be9cb" providerId="LiveId" clId="{A0AE4853-61CC-468A-859E-448A7A9ED064}" dt="2026-03-05T18:24:28.100" v="3311" actId="1076"/>
          <ac:picMkLst>
            <pc:docMk/>
            <pc:sldMk cId="2840453185" sldId="270"/>
            <ac:picMk id="8" creationId="{4176B537-D0D1-7CB8-6AE9-AE97E3DF9230}"/>
          </ac:picMkLst>
        </pc:picChg>
      </pc:sldChg>
      <pc:sldChg chg="modSp new mod">
        <pc:chgData name="Monika Cvitković" userId="796c94f0b63be9cb" providerId="LiveId" clId="{A0AE4853-61CC-468A-859E-448A7A9ED064}" dt="2026-03-05T19:13:45.177" v="5812" actId="790"/>
        <pc:sldMkLst>
          <pc:docMk/>
          <pc:sldMk cId="3446481737" sldId="271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446481737" sldId="271"/>
            <ac:spMk id="2" creationId="{345052EA-CEEF-6B65-3A1D-55CDCEC0E342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446481737" sldId="271"/>
            <ac:spMk id="3" creationId="{7DCD13E2-7D05-3C43-9F03-EFC7DCDF6E41}"/>
          </ac:spMkLst>
        </pc:spChg>
      </pc:sldChg>
      <pc:sldChg chg="delSp modSp new mod">
        <pc:chgData name="Monika Cvitković" userId="796c94f0b63be9cb" providerId="LiveId" clId="{A0AE4853-61CC-468A-859E-448A7A9ED064}" dt="2026-03-05T19:13:45.177" v="5812" actId="790"/>
        <pc:sldMkLst>
          <pc:docMk/>
          <pc:sldMk cId="1679940991" sldId="272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679940991" sldId="272"/>
            <ac:spMk id="2" creationId="{E9F23F0D-B65C-4356-06C2-ECC1872B1534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679940991" sldId="272"/>
            <ac:spMk id="3" creationId="{1DC91DDD-6AEF-CD4A-0F14-4226258A6D4D}"/>
          </ac:spMkLst>
        </pc:spChg>
        <pc:spChg chg="del">
          <ac:chgData name="Monika Cvitković" userId="796c94f0b63be9cb" providerId="LiveId" clId="{A0AE4853-61CC-468A-859E-448A7A9ED064}" dt="2026-03-05T18:37:53.529" v="4229" actId="478"/>
          <ac:spMkLst>
            <pc:docMk/>
            <pc:sldMk cId="1679940991" sldId="272"/>
            <ac:spMk id="4" creationId="{83DE7FBB-E3A1-B0DC-F54A-6F9455C55CCB}"/>
          </ac:spMkLst>
        </pc:spChg>
      </pc:sldChg>
      <pc:sldChg chg="delSp modSp new mod">
        <pc:chgData name="Monika Cvitković" userId="796c94f0b63be9cb" providerId="LiveId" clId="{A0AE4853-61CC-468A-859E-448A7A9ED064}" dt="2026-03-05T19:13:45.177" v="5812" actId="790"/>
        <pc:sldMkLst>
          <pc:docMk/>
          <pc:sldMk cId="337381721" sldId="273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37381721" sldId="273"/>
            <ac:spMk id="2" creationId="{32CB05D7-865F-C24C-C829-32D94A0676D8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337381721" sldId="273"/>
            <ac:spMk id="3" creationId="{2BB90602-5D70-262E-BCF9-F12A0F527284}"/>
          </ac:spMkLst>
        </pc:spChg>
        <pc:spChg chg="del">
          <ac:chgData name="Monika Cvitković" userId="796c94f0b63be9cb" providerId="LiveId" clId="{A0AE4853-61CC-468A-859E-448A7A9ED064}" dt="2026-03-05T18:42:05.809" v="4267" actId="478"/>
          <ac:spMkLst>
            <pc:docMk/>
            <pc:sldMk cId="337381721" sldId="273"/>
            <ac:spMk id="4" creationId="{A4263651-4B9C-6860-F769-0EF58D6C3311}"/>
          </ac:spMkLst>
        </pc:spChg>
      </pc:sldChg>
      <pc:sldChg chg="addSp modSp new mod">
        <pc:chgData name="Monika Cvitković" userId="796c94f0b63be9cb" providerId="LiveId" clId="{A0AE4853-61CC-468A-859E-448A7A9ED064}" dt="2026-03-05T19:13:45.177" v="5812" actId="790"/>
        <pc:sldMkLst>
          <pc:docMk/>
          <pc:sldMk cId="2951936436" sldId="274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951936436" sldId="274"/>
            <ac:spMk id="2" creationId="{7DD7ED2B-9429-C20C-7D06-C4081E4F0CC9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2951936436" sldId="274"/>
            <ac:spMk id="3" creationId="{3F272FD6-06EA-A432-6E21-C1FF7E225EB7}"/>
          </ac:spMkLst>
        </pc:spChg>
        <pc:cxnChg chg="add mod">
          <ac:chgData name="Monika Cvitković" userId="796c94f0b63be9cb" providerId="LiveId" clId="{A0AE4853-61CC-468A-859E-448A7A9ED064}" dt="2026-03-05T18:56:28.656" v="5150" actId="14100"/>
          <ac:cxnSpMkLst>
            <pc:docMk/>
            <pc:sldMk cId="2951936436" sldId="274"/>
            <ac:cxnSpMk id="5" creationId="{005C9598-008C-0931-C2F2-7F3DBF105794}"/>
          </ac:cxnSpMkLst>
        </pc:cxnChg>
      </pc:sldChg>
      <pc:sldChg chg="delSp modSp new mod">
        <pc:chgData name="Monika Cvitković" userId="796c94f0b63be9cb" providerId="LiveId" clId="{A0AE4853-61CC-468A-859E-448A7A9ED064}" dt="2026-03-05T19:13:45.177" v="5812" actId="790"/>
        <pc:sldMkLst>
          <pc:docMk/>
          <pc:sldMk cId="450397106" sldId="275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450397106" sldId="275"/>
            <ac:spMk id="2" creationId="{AEACAAA3-E9F0-ED95-370C-40F47C7399BC}"/>
          </ac:spMkLst>
        </pc:spChg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450397106" sldId="275"/>
            <ac:spMk id="3" creationId="{0FF8D4DC-148D-6944-6B4B-CBD2ED81F5DE}"/>
          </ac:spMkLst>
        </pc:spChg>
        <pc:spChg chg="del">
          <ac:chgData name="Monika Cvitković" userId="796c94f0b63be9cb" providerId="LiveId" clId="{A0AE4853-61CC-468A-859E-448A7A9ED064}" dt="2026-03-05T18:58:29.485" v="5260" actId="478"/>
          <ac:spMkLst>
            <pc:docMk/>
            <pc:sldMk cId="450397106" sldId="275"/>
            <ac:spMk id="4" creationId="{3DDEE09E-784C-0474-EB54-CE31129B3573}"/>
          </ac:spMkLst>
        </pc:spChg>
      </pc:sldChg>
      <pc:sldChg chg="addSp modSp new mod modClrScheme chgLayout">
        <pc:chgData name="Monika Cvitković" userId="796c94f0b63be9cb" providerId="LiveId" clId="{A0AE4853-61CC-468A-859E-448A7A9ED064}" dt="2026-03-05T19:13:58.905" v="5815" actId="14100"/>
        <pc:sldMkLst>
          <pc:docMk/>
          <pc:sldMk cId="140380720" sldId="276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40380720" sldId="276"/>
            <ac:spMk id="2" creationId="{98EDBC03-A34A-D785-7D6E-D5020D191466}"/>
          </ac:spMkLst>
        </pc:spChg>
        <pc:spChg chg="mod">
          <ac:chgData name="Monika Cvitković" userId="796c94f0b63be9cb" providerId="LiveId" clId="{A0AE4853-61CC-468A-859E-448A7A9ED064}" dt="2026-03-05T19:13:58.905" v="5815" actId="14100"/>
          <ac:spMkLst>
            <pc:docMk/>
            <pc:sldMk cId="140380720" sldId="276"/>
            <ac:spMk id="3" creationId="{35683FF8-DF4A-69BA-5DBE-C50945AF3A94}"/>
          </ac:spMkLst>
        </pc:spChg>
        <pc:picChg chg="add mod">
          <ac:chgData name="Monika Cvitković" userId="796c94f0b63be9cb" providerId="LiveId" clId="{A0AE4853-61CC-468A-859E-448A7A9ED064}" dt="2026-03-05T19:13:15.988" v="5809" actId="26606"/>
          <ac:picMkLst>
            <pc:docMk/>
            <pc:sldMk cId="140380720" sldId="276"/>
            <ac:picMk id="5" creationId="{E3DBCF1A-201F-1BFF-E649-C7B365CC76FF}"/>
          </ac:picMkLst>
        </pc:picChg>
      </pc:sldChg>
      <pc:sldChg chg="modSp new mod">
        <pc:chgData name="Monika Cvitković" userId="796c94f0b63be9cb" providerId="LiveId" clId="{A0AE4853-61CC-468A-859E-448A7A9ED064}" dt="2026-03-05T19:15:46.029" v="5818" actId="2711"/>
        <pc:sldMkLst>
          <pc:docMk/>
          <pc:sldMk cId="1299535907" sldId="277"/>
        </pc:sldMkLst>
        <pc:spChg chg="mod">
          <ac:chgData name="Monika Cvitković" userId="796c94f0b63be9cb" providerId="LiveId" clId="{A0AE4853-61CC-468A-859E-448A7A9ED064}" dt="2026-03-05T19:13:45.177" v="5812" actId="790"/>
          <ac:spMkLst>
            <pc:docMk/>
            <pc:sldMk cId="1299535907" sldId="277"/>
            <ac:spMk id="2" creationId="{52F8AE13-5A44-2E64-A708-17121EAB21DF}"/>
          </ac:spMkLst>
        </pc:spChg>
        <pc:spChg chg="mod">
          <ac:chgData name="Monika Cvitković" userId="796c94f0b63be9cb" providerId="LiveId" clId="{A0AE4853-61CC-468A-859E-448A7A9ED064}" dt="2026-03-05T19:15:46.029" v="5818" actId="2711"/>
          <ac:spMkLst>
            <pc:docMk/>
            <pc:sldMk cId="1299535907" sldId="277"/>
            <ac:spMk id="3" creationId="{48E18289-957E-F24B-81FC-9D3ECAA2138B}"/>
          </ac:spMkLst>
        </pc:spChg>
      </pc:sldChg>
      <pc:sldChg chg="delSp modSp new mod">
        <pc:chgData name="Monika Cvitković" userId="796c94f0b63be9cb" providerId="LiveId" clId="{A0AE4853-61CC-468A-859E-448A7A9ED064}" dt="2026-03-05T19:16:39.373" v="5840" actId="1076"/>
        <pc:sldMkLst>
          <pc:docMk/>
          <pc:sldMk cId="4179762781" sldId="278"/>
        </pc:sldMkLst>
        <pc:spChg chg="mod">
          <ac:chgData name="Monika Cvitković" userId="796c94f0b63be9cb" providerId="LiveId" clId="{A0AE4853-61CC-468A-859E-448A7A9ED064}" dt="2026-03-05T19:16:39.373" v="5840" actId="1076"/>
          <ac:spMkLst>
            <pc:docMk/>
            <pc:sldMk cId="4179762781" sldId="278"/>
            <ac:spMk id="2" creationId="{B5AEEED1-92BC-EF43-A79F-F813DFF5BE21}"/>
          </ac:spMkLst>
        </pc:spChg>
        <pc:spChg chg="del">
          <ac:chgData name="Monika Cvitković" userId="796c94f0b63be9cb" providerId="LiveId" clId="{A0AE4853-61CC-468A-859E-448A7A9ED064}" dt="2026-03-05T19:16:13.221" v="5836" actId="478"/>
          <ac:spMkLst>
            <pc:docMk/>
            <pc:sldMk cId="4179762781" sldId="278"/>
            <ac:spMk id="3" creationId="{8616A2CA-39EC-006C-A7BB-F7750889AB17}"/>
          </ac:spMkLst>
        </pc:spChg>
      </pc:sldChg>
      <pc:sldChg chg="add del">
        <pc:chgData name="Monika Cvitković" userId="796c94f0b63be9cb" providerId="LiveId" clId="{A0AE4853-61CC-468A-859E-448A7A9ED064}" dt="2026-03-05T19:16:54.239" v="5842" actId="2890"/>
        <pc:sldMkLst>
          <pc:docMk/>
          <pc:sldMk cId="164418365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84F7-239A-4B38-A9C4-5E99CF890F5F}" type="datetimeFigureOut">
              <a:rPr lang="hr-HR" smtClean="0"/>
              <a:t>5.3.2026.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46411-A9B1-43EB-8B52-32B751A8D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37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586ef7bd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hr-HR" dirty="0"/>
          </a:p>
        </p:txBody>
      </p:sp>
      <p:sp>
        <p:nvSpPr>
          <p:cNvPr id="1564" name="Google Shape;1564;g2586ef7bdd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586ef7bdd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hr-HR" dirty="0"/>
          </a:p>
        </p:txBody>
      </p:sp>
      <p:sp>
        <p:nvSpPr>
          <p:cNvPr id="1579" name="Google Shape;1579;g2586ef7bdd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586ef7bdd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hr-HR" dirty="0"/>
          </a:p>
        </p:txBody>
      </p:sp>
      <p:sp>
        <p:nvSpPr>
          <p:cNvPr id="1608" name="Google Shape;1608;g2586ef7bdd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" name="Google Shape;36;p2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" name="Google Shape;49;p2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50" name="Google Shape;50;p2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2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855133" y="1845033"/>
            <a:ext cx="8482000" cy="22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855180" y="4378567"/>
            <a:ext cx="84820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54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5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3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476" name="Google Shape;476;p13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477" name="Google Shape;477;p13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3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3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3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3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3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3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3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3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3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3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3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3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3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3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3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3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02" name="Google Shape;502;p13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3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3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3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3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13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13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3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3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3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3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3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3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Google Shape;515;p13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516" name="Google Shape;516;p13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13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518" name="Google Shape;518;p13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519" name="Google Shape;51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0" name="Google Shape;520;p13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21" name="Google Shape;521;p1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"/>
          </p:nvPr>
        </p:nvSpPr>
        <p:spPr>
          <a:xfrm>
            <a:off x="1144617" y="29963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2"/>
          </p:nvPr>
        </p:nvSpPr>
        <p:spPr>
          <a:xfrm>
            <a:off x="4426145" y="29963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subTitle" idx="3"/>
          </p:nvPr>
        </p:nvSpPr>
        <p:spPr>
          <a:xfrm>
            <a:off x="1144617" y="53073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subTitle" idx="4"/>
          </p:nvPr>
        </p:nvSpPr>
        <p:spPr>
          <a:xfrm>
            <a:off x="4426145" y="53073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3"/>
          <p:cNvSpPr txBox="1">
            <a:spLocks noGrp="1"/>
          </p:cNvSpPr>
          <p:nvPr>
            <p:ph type="subTitle" idx="5"/>
          </p:nvPr>
        </p:nvSpPr>
        <p:spPr>
          <a:xfrm>
            <a:off x="7707683" y="29963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3"/>
          <p:cNvSpPr txBox="1">
            <a:spLocks noGrp="1"/>
          </p:cNvSpPr>
          <p:nvPr>
            <p:ph type="subTitle" idx="6"/>
          </p:nvPr>
        </p:nvSpPr>
        <p:spPr>
          <a:xfrm>
            <a:off x="7707683" y="53073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3"/>
          <p:cNvSpPr txBox="1">
            <a:spLocks noGrp="1"/>
          </p:cNvSpPr>
          <p:nvPr>
            <p:ph type="title" idx="7" hasCustomPrompt="1"/>
          </p:nvPr>
        </p:nvSpPr>
        <p:spPr>
          <a:xfrm>
            <a:off x="2191817" y="1778744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9" name="Google Shape;529;p13"/>
          <p:cNvSpPr txBox="1">
            <a:spLocks noGrp="1"/>
          </p:cNvSpPr>
          <p:nvPr>
            <p:ph type="title" idx="8" hasCustomPrompt="1"/>
          </p:nvPr>
        </p:nvSpPr>
        <p:spPr>
          <a:xfrm>
            <a:off x="2191817" y="4088872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0" name="Google Shape;530;p13"/>
          <p:cNvSpPr txBox="1">
            <a:spLocks noGrp="1"/>
          </p:cNvSpPr>
          <p:nvPr>
            <p:ph type="title" idx="9" hasCustomPrompt="1"/>
          </p:nvPr>
        </p:nvSpPr>
        <p:spPr>
          <a:xfrm>
            <a:off x="5473345" y="1778744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1" name="Google Shape;531;p13"/>
          <p:cNvSpPr txBox="1">
            <a:spLocks noGrp="1"/>
          </p:cNvSpPr>
          <p:nvPr>
            <p:ph type="title" idx="13" hasCustomPrompt="1"/>
          </p:nvPr>
        </p:nvSpPr>
        <p:spPr>
          <a:xfrm>
            <a:off x="5473345" y="4088872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2" name="Google Shape;532;p13"/>
          <p:cNvSpPr txBox="1">
            <a:spLocks noGrp="1"/>
          </p:cNvSpPr>
          <p:nvPr>
            <p:ph type="title" idx="14" hasCustomPrompt="1"/>
          </p:nvPr>
        </p:nvSpPr>
        <p:spPr>
          <a:xfrm>
            <a:off x="8754883" y="1778744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3" name="Google Shape;533;p13"/>
          <p:cNvSpPr txBox="1">
            <a:spLocks noGrp="1"/>
          </p:cNvSpPr>
          <p:nvPr>
            <p:ph type="title" idx="15" hasCustomPrompt="1"/>
          </p:nvPr>
        </p:nvSpPr>
        <p:spPr>
          <a:xfrm>
            <a:off x="8754883" y="4088872"/>
            <a:ext cx="979600" cy="596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ubTitle" idx="16"/>
          </p:nvPr>
        </p:nvSpPr>
        <p:spPr>
          <a:xfrm>
            <a:off x="1144617" y="2436664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7"/>
          </p:nvPr>
        </p:nvSpPr>
        <p:spPr>
          <a:xfrm>
            <a:off x="4426145" y="2436664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ubTitle" idx="18"/>
          </p:nvPr>
        </p:nvSpPr>
        <p:spPr>
          <a:xfrm>
            <a:off x="7707683" y="2436664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37" name="Google Shape;537;p13"/>
          <p:cNvSpPr txBox="1">
            <a:spLocks noGrp="1"/>
          </p:cNvSpPr>
          <p:nvPr>
            <p:ph type="subTitle" idx="19"/>
          </p:nvPr>
        </p:nvSpPr>
        <p:spPr>
          <a:xfrm>
            <a:off x="1144617" y="47469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20"/>
          </p:nvPr>
        </p:nvSpPr>
        <p:spPr>
          <a:xfrm>
            <a:off x="4426145" y="47469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subTitle" idx="21"/>
          </p:nvPr>
        </p:nvSpPr>
        <p:spPr>
          <a:xfrm>
            <a:off x="7707683" y="47469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82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4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542" name="Google Shape;542;p14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543" name="Google Shape;543;p14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4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4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4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4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4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4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4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4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4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4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4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4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4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8" name="Google Shape;568;p14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4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4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4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4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4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4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4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4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4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4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4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4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1" name="Google Shape;581;p14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582" name="Google Shape;582;p14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4" name="Google Shape;584;p14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585" name="Google Shape;585;p14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586" name="Google Shape;58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7" name="Google Shape;587;p14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88" name="Google Shape;588;p1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95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5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591" name="Google Shape;591;p15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592" name="Google Shape;592;p15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5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5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5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5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5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5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5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15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15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5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5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5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15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15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15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15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15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15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5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5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5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7" name="Google Shape;617;p15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5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5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5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5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5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5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5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5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15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631" name="Google Shape;631;p15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632" name="Google Shape;632;p15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633" name="Google Shape;63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4" name="Google Shape;634;p15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5" name="Google Shape;635;p15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5"/>
            <p:cNvSpPr/>
            <p:nvPr/>
          </p:nvSpPr>
          <p:spPr>
            <a:xfrm rot="5400000">
              <a:off x="8438250" y="26487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5"/>
            <p:cNvSpPr/>
            <p:nvPr/>
          </p:nvSpPr>
          <p:spPr>
            <a:xfrm rot="5400000">
              <a:off x="8447100" y="3464675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8" name="Google Shape;638;p1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4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16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641" name="Google Shape;641;p16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642" name="Google Shape;642;p16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6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6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6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6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6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6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6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6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6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6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6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6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6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6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67" name="Google Shape;667;p16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6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6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6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6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6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6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6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6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6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0" name="Google Shape;680;p16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681" name="Google Shape;681;p16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682" name="Google Shape;682;p16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683" name="Google Shape;683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4" name="Google Shape;684;p16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5" name="Google Shape;685;p16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6" name="Google Shape;686;p16"/>
          <p:cNvSpPr txBox="1">
            <a:spLocks noGrp="1"/>
          </p:cNvSpPr>
          <p:nvPr>
            <p:ph type="title"/>
          </p:nvPr>
        </p:nvSpPr>
        <p:spPr>
          <a:xfrm>
            <a:off x="2510384" y="4193184"/>
            <a:ext cx="7171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87" name="Google Shape;687;p16"/>
          <p:cNvSpPr txBox="1">
            <a:spLocks noGrp="1"/>
          </p:cNvSpPr>
          <p:nvPr>
            <p:ph type="subTitle" idx="1"/>
          </p:nvPr>
        </p:nvSpPr>
        <p:spPr>
          <a:xfrm>
            <a:off x="1635184" y="1782417"/>
            <a:ext cx="8921600" cy="22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94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17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690" name="Google Shape;690;p17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691" name="Google Shape;691;p17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7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7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7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7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7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7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7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7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7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7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7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7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7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7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7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7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7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7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7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7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17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7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7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7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6" name="Google Shape;716;p17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9" name="Google Shape;729;p17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730" name="Google Shape;730;p17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732" name="Google Shape;732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3" name="Google Shape;733;p17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34" name="Google Shape;734;p17"/>
            <p:cNvSpPr/>
            <p:nvPr/>
          </p:nvSpPr>
          <p:spPr>
            <a:xfrm rot="5400000">
              <a:off x="8438250" y="3284852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7"/>
            <p:cNvSpPr/>
            <p:nvPr/>
          </p:nvSpPr>
          <p:spPr>
            <a:xfrm rot="5400000">
              <a:off x="8447100" y="4100750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4525684" y="2598900"/>
            <a:ext cx="5947600" cy="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7" name="Google Shape;737;p17"/>
          <p:cNvSpPr txBox="1">
            <a:spLocks noGrp="1"/>
          </p:cNvSpPr>
          <p:nvPr>
            <p:ph type="title" idx="2" hasCustomPrompt="1"/>
          </p:nvPr>
        </p:nvSpPr>
        <p:spPr>
          <a:xfrm>
            <a:off x="1773484" y="2834584"/>
            <a:ext cx="2202800" cy="1221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7"/>
          <p:cNvSpPr txBox="1">
            <a:spLocks noGrp="1"/>
          </p:cNvSpPr>
          <p:nvPr>
            <p:ph type="subTitle" idx="1"/>
          </p:nvPr>
        </p:nvSpPr>
        <p:spPr>
          <a:xfrm>
            <a:off x="4525684" y="3791467"/>
            <a:ext cx="59476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95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18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741" name="Google Shape;741;p18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742" name="Google Shape;742;p18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8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8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8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8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8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8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8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8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8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8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8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8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8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8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8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8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8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8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8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8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8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8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8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8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7" name="Google Shape;767;p18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8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0" name="Google Shape;780;p18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781" name="Google Shape;781;p18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4" name="Google Shape;784;p18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785" name="Google Shape;785;p18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786" name="Google Shape;786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7" name="Google Shape;787;p18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88" name="Google Shape;788;p18"/>
          <p:cNvSpPr txBox="1">
            <a:spLocks noGrp="1"/>
          </p:cNvSpPr>
          <p:nvPr>
            <p:ph type="title"/>
          </p:nvPr>
        </p:nvSpPr>
        <p:spPr>
          <a:xfrm>
            <a:off x="1899567" y="1305733"/>
            <a:ext cx="3880000" cy="2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8"/>
          <p:cNvSpPr txBox="1">
            <a:spLocks noGrp="1"/>
          </p:cNvSpPr>
          <p:nvPr>
            <p:ph type="subTitle" idx="1"/>
          </p:nvPr>
        </p:nvSpPr>
        <p:spPr>
          <a:xfrm>
            <a:off x="1899567" y="4063867"/>
            <a:ext cx="38800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8"/>
          <p:cNvSpPr>
            <a:spLocks noGrp="1"/>
          </p:cNvSpPr>
          <p:nvPr>
            <p:ph type="pic" idx="2"/>
          </p:nvPr>
        </p:nvSpPr>
        <p:spPr>
          <a:xfrm>
            <a:off x="6412400" y="1418167"/>
            <a:ext cx="3880000" cy="402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99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9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793" name="Google Shape;793;p19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794" name="Google Shape;794;p19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9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9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19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19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9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9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9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9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9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9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9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9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9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9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9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9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9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9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9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9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9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9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9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19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9" name="Google Shape;819;p19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9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9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9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9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9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2" name="Google Shape;832;p19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833" name="Google Shape;833;p19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5" name="Google Shape;835;p19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836" name="Google Shape;836;p19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837" name="Google Shape;837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8" name="Google Shape;838;p19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39" name="Google Shape;839;p19"/>
          <p:cNvSpPr txBox="1">
            <a:spLocks noGrp="1"/>
          </p:cNvSpPr>
          <p:nvPr>
            <p:ph type="title"/>
          </p:nvPr>
        </p:nvSpPr>
        <p:spPr>
          <a:xfrm>
            <a:off x="1662167" y="1953200"/>
            <a:ext cx="3448000" cy="1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1"/>
          </p:nvPr>
        </p:nvSpPr>
        <p:spPr>
          <a:xfrm>
            <a:off x="1662167" y="3370800"/>
            <a:ext cx="3448000" cy="1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82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20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843" name="Google Shape;843;p20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844" name="Google Shape;844;p20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0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20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20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20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20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20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20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20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20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20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20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20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20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20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20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0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20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20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20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20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0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20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20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20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9" name="Google Shape;869;p20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20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20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0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0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0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0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0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0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883" name="Google Shape;883;p20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6" name="Google Shape;886;p20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887" name="Google Shape;887;p20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888" name="Google Shape;888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9" name="Google Shape;889;p20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0" name="Google Shape;890;p20"/>
          <p:cNvSpPr txBox="1">
            <a:spLocks noGrp="1"/>
          </p:cNvSpPr>
          <p:nvPr>
            <p:ph type="title"/>
          </p:nvPr>
        </p:nvSpPr>
        <p:spPr>
          <a:xfrm>
            <a:off x="7056965" y="2001600"/>
            <a:ext cx="3472800" cy="14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867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0"/>
          <p:cNvSpPr txBox="1">
            <a:spLocks noGrp="1"/>
          </p:cNvSpPr>
          <p:nvPr>
            <p:ph type="subTitle" idx="1"/>
          </p:nvPr>
        </p:nvSpPr>
        <p:spPr>
          <a:xfrm>
            <a:off x="7057133" y="3416000"/>
            <a:ext cx="3472800" cy="1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12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21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894" name="Google Shape;894;p21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895" name="Google Shape;895;p21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21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1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1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1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1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1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1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1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1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1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1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1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1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1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1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1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21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1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1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1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1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1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1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1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20" name="Google Shape;920;p21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1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1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1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1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1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1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1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1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1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1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934" name="Google Shape;934;p21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21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937" name="Google Shape;937;p21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938" name="Google Shape;93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9" name="Google Shape;939;p21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40" name="Google Shape;940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21"/>
          <p:cNvSpPr txBox="1">
            <a:spLocks noGrp="1"/>
          </p:cNvSpPr>
          <p:nvPr>
            <p:ph type="subTitle" idx="1"/>
          </p:nvPr>
        </p:nvSpPr>
        <p:spPr>
          <a:xfrm>
            <a:off x="3771133" y="4500800"/>
            <a:ext cx="54772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1"/>
          <p:cNvSpPr txBox="1">
            <a:spLocks noGrp="1"/>
          </p:cNvSpPr>
          <p:nvPr>
            <p:ph type="subTitle" idx="2"/>
          </p:nvPr>
        </p:nvSpPr>
        <p:spPr>
          <a:xfrm>
            <a:off x="3771139" y="2418000"/>
            <a:ext cx="54772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1"/>
          <p:cNvSpPr txBox="1">
            <a:spLocks noGrp="1"/>
          </p:cNvSpPr>
          <p:nvPr>
            <p:ph type="subTitle" idx="3"/>
          </p:nvPr>
        </p:nvSpPr>
        <p:spPr>
          <a:xfrm>
            <a:off x="3771137" y="1883033"/>
            <a:ext cx="54772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944" name="Google Shape;944;p21"/>
          <p:cNvSpPr txBox="1">
            <a:spLocks noGrp="1"/>
          </p:cNvSpPr>
          <p:nvPr>
            <p:ph type="subTitle" idx="4"/>
          </p:nvPr>
        </p:nvSpPr>
        <p:spPr>
          <a:xfrm>
            <a:off x="3771139" y="3965833"/>
            <a:ext cx="54772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8" name="Google Shape;88;p3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" name="Google Shape;101;p3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04" name="Google Shape;10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3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6" name="Google Shape;106;p3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 rot="5400000">
              <a:off x="8447100" y="1832875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2717600" y="3223900"/>
            <a:ext cx="6756800" cy="12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744300"/>
            <a:ext cx="2202800" cy="1221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2717600" y="46461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54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22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947" name="Google Shape;947;p22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948" name="Google Shape;948;p22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22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22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1" name="Google Shape;951;p22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22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22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22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2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2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2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2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2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2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2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2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2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2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2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73" name="Google Shape;973;p22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2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2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2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2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2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2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2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2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2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2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2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2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86" name="Google Shape;986;p22"/>
          <p:cNvGrpSpPr/>
          <p:nvPr/>
        </p:nvGrpSpPr>
        <p:grpSpPr>
          <a:xfrm>
            <a:off x="366955" y="396751"/>
            <a:ext cx="11208224" cy="6384000"/>
            <a:chOff x="275216" y="297563"/>
            <a:chExt cx="8406168" cy="4788000"/>
          </a:xfrm>
        </p:grpSpPr>
        <p:grpSp>
          <p:nvGrpSpPr>
            <p:cNvPr id="987" name="Google Shape;987;p22"/>
            <p:cNvGrpSpPr/>
            <p:nvPr/>
          </p:nvGrpSpPr>
          <p:grpSpPr>
            <a:xfrm>
              <a:off x="275216" y="297563"/>
              <a:ext cx="8406168" cy="4559400"/>
              <a:chOff x="155350" y="382538"/>
              <a:chExt cx="8686750" cy="4559400"/>
            </a:xfrm>
          </p:grpSpPr>
          <p:sp>
            <p:nvSpPr>
              <p:cNvPr id="988" name="Google Shape;988;p22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989" name="Google Shape;989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0" name="Google Shape;990;p22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91" name="Google Shape;991;p22"/>
            <p:cNvSpPr/>
            <p:nvPr/>
          </p:nvSpPr>
          <p:spPr>
            <a:xfrm rot="10800000" flipH="1">
              <a:off x="946897" y="4856963"/>
              <a:ext cx="1622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2"/>
            <p:cNvSpPr/>
            <p:nvPr/>
          </p:nvSpPr>
          <p:spPr>
            <a:xfrm rot="10800000" flipH="1">
              <a:off x="2807687" y="4856963"/>
              <a:ext cx="1622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2"/>
            <p:cNvSpPr/>
            <p:nvPr/>
          </p:nvSpPr>
          <p:spPr>
            <a:xfrm rot="10800000" flipH="1">
              <a:off x="4668477" y="4856963"/>
              <a:ext cx="1622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2"/>
            <p:cNvSpPr/>
            <p:nvPr/>
          </p:nvSpPr>
          <p:spPr>
            <a:xfrm rot="10800000" flipH="1">
              <a:off x="6529268" y="4856963"/>
              <a:ext cx="1622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5" name="Google Shape;995;p22"/>
          <p:cNvSpPr/>
          <p:nvPr/>
        </p:nvSpPr>
        <p:spPr>
          <a:xfrm>
            <a:off x="1262529" y="155451"/>
            <a:ext cx="2163003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22"/>
          <p:cNvSpPr/>
          <p:nvPr/>
        </p:nvSpPr>
        <p:spPr>
          <a:xfrm>
            <a:off x="3743583" y="155451"/>
            <a:ext cx="2163003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22"/>
          <p:cNvSpPr/>
          <p:nvPr/>
        </p:nvSpPr>
        <p:spPr>
          <a:xfrm>
            <a:off x="6224636" y="155451"/>
            <a:ext cx="2163003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22"/>
          <p:cNvSpPr/>
          <p:nvPr/>
        </p:nvSpPr>
        <p:spPr>
          <a:xfrm>
            <a:off x="8705691" y="155451"/>
            <a:ext cx="2163003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2"/>
          <p:cNvSpPr txBox="1">
            <a:spLocks noGrp="1"/>
          </p:cNvSpPr>
          <p:nvPr>
            <p:ph type="subTitle" idx="1"/>
          </p:nvPr>
        </p:nvSpPr>
        <p:spPr>
          <a:xfrm>
            <a:off x="6397643" y="2265067"/>
            <a:ext cx="37740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2"/>
          <p:cNvSpPr txBox="1">
            <a:spLocks noGrp="1"/>
          </p:cNvSpPr>
          <p:nvPr>
            <p:ph type="subTitle" idx="2"/>
          </p:nvPr>
        </p:nvSpPr>
        <p:spPr>
          <a:xfrm>
            <a:off x="2020467" y="2265067"/>
            <a:ext cx="37740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9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3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004" name="Google Shape;1004;p23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005" name="Google Shape;1005;p23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3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3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3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23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23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3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3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3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3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3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3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3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3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30" name="Google Shape;1030;p23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3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3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3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3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3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3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3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3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3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3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3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3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3" name="Google Shape;1043;p23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044" name="Google Shape;1044;p23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7" name="Google Shape;1047;p23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048" name="Google Shape;1048;p23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049" name="Google Shape;1049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0" name="Google Shape;1050;p23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51" name="Google Shape;1051;p2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23"/>
          <p:cNvSpPr txBox="1">
            <a:spLocks noGrp="1"/>
          </p:cNvSpPr>
          <p:nvPr>
            <p:ph type="subTitle" idx="1"/>
          </p:nvPr>
        </p:nvSpPr>
        <p:spPr>
          <a:xfrm>
            <a:off x="6175884" y="2620667"/>
            <a:ext cx="49968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3" name="Google Shape;1053;p23"/>
          <p:cNvSpPr txBox="1">
            <a:spLocks noGrp="1"/>
          </p:cNvSpPr>
          <p:nvPr>
            <p:ph type="subTitle" idx="2"/>
          </p:nvPr>
        </p:nvSpPr>
        <p:spPr>
          <a:xfrm>
            <a:off x="1019317" y="2620667"/>
            <a:ext cx="49968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4" name="Google Shape;1054;p23"/>
          <p:cNvSpPr txBox="1">
            <a:spLocks noGrp="1"/>
          </p:cNvSpPr>
          <p:nvPr>
            <p:ph type="subTitle" idx="3"/>
          </p:nvPr>
        </p:nvSpPr>
        <p:spPr>
          <a:xfrm>
            <a:off x="1019316" y="2055333"/>
            <a:ext cx="499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055" name="Google Shape;1055;p23"/>
          <p:cNvSpPr txBox="1">
            <a:spLocks noGrp="1"/>
          </p:cNvSpPr>
          <p:nvPr>
            <p:ph type="subTitle" idx="4"/>
          </p:nvPr>
        </p:nvSpPr>
        <p:spPr>
          <a:xfrm>
            <a:off x="6175891" y="2055333"/>
            <a:ext cx="499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9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24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058" name="Google Shape;1058;p24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059" name="Google Shape;1059;p24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4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4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4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4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4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4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4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4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4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4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4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4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84" name="Google Shape;1084;p24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4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4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4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4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4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4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4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4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4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4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4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4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7" name="Google Shape;1097;p24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098" name="Google Shape;1098;p24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0" name="Google Shape;1100;p24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101" name="Google Shape;1101;p24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102" name="Google Shape;1102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3" name="Google Shape;1103;p24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04" name="Google Shape;1104;p2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24"/>
          <p:cNvSpPr txBox="1">
            <a:spLocks noGrp="1"/>
          </p:cNvSpPr>
          <p:nvPr>
            <p:ph type="subTitle" idx="1"/>
          </p:nvPr>
        </p:nvSpPr>
        <p:spPr>
          <a:xfrm>
            <a:off x="1252100" y="3871067"/>
            <a:ext cx="30740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24"/>
          <p:cNvSpPr txBox="1">
            <a:spLocks noGrp="1"/>
          </p:cNvSpPr>
          <p:nvPr>
            <p:ph type="subTitle" idx="2"/>
          </p:nvPr>
        </p:nvSpPr>
        <p:spPr>
          <a:xfrm>
            <a:off x="4558995" y="3871067"/>
            <a:ext cx="30740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24"/>
          <p:cNvSpPr txBox="1">
            <a:spLocks noGrp="1"/>
          </p:cNvSpPr>
          <p:nvPr>
            <p:ph type="subTitle" idx="3"/>
          </p:nvPr>
        </p:nvSpPr>
        <p:spPr>
          <a:xfrm>
            <a:off x="7865899" y="3871067"/>
            <a:ext cx="30740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24"/>
          <p:cNvSpPr txBox="1">
            <a:spLocks noGrp="1"/>
          </p:cNvSpPr>
          <p:nvPr>
            <p:ph type="subTitle" idx="4"/>
          </p:nvPr>
        </p:nvSpPr>
        <p:spPr>
          <a:xfrm>
            <a:off x="1252100" y="332666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109" name="Google Shape;1109;p24"/>
          <p:cNvSpPr txBox="1">
            <a:spLocks noGrp="1"/>
          </p:cNvSpPr>
          <p:nvPr>
            <p:ph type="subTitle" idx="5"/>
          </p:nvPr>
        </p:nvSpPr>
        <p:spPr>
          <a:xfrm>
            <a:off x="4559000" y="332666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110" name="Google Shape;1110;p24"/>
          <p:cNvSpPr txBox="1">
            <a:spLocks noGrp="1"/>
          </p:cNvSpPr>
          <p:nvPr>
            <p:ph type="subTitle" idx="6"/>
          </p:nvPr>
        </p:nvSpPr>
        <p:spPr>
          <a:xfrm>
            <a:off x="7865897" y="332666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08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25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113" name="Google Shape;1113;p25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114" name="Google Shape;1114;p25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5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5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5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5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5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5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5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5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5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5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5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5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5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39" name="Google Shape;1139;p25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5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5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5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5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5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5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5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5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5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5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5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5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2" name="Google Shape;1152;p25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153" name="Google Shape;1153;p25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5" name="Google Shape;1155;p25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156" name="Google Shape;1156;p25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157" name="Google Shape;1157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8" name="Google Shape;1158;p25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59" name="Google Shape;1159;p2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25"/>
          <p:cNvSpPr txBox="1">
            <a:spLocks noGrp="1"/>
          </p:cNvSpPr>
          <p:nvPr>
            <p:ph type="subTitle" idx="1"/>
          </p:nvPr>
        </p:nvSpPr>
        <p:spPr>
          <a:xfrm>
            <a:off x="3150164" y="24768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25"/>
          <p:cNvSpPr txBox="1">
            <a:spLocks noGrp="1"/>
          </p:cNvSpPr>
          <p:nvPr>
            <p:ph type="subTitle" idx="2"/>
          </p:nvPr>
        </p:nvSpPr>
        <p:spPr>
          <a:xfrm>
            <a:off x="7077069" y="24768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25"/>
          <p:cNvSpPr txBox="1">
            <a:spLocks noGrp="1"/>
          </p:cNvSpPr>
          <p:nvPr>
            <p:ph type="subTitle" idx="3"/>
          </p:nvPr>
        </p:nvSpPr>
        <p:spPr>
          <a:xfrm>
            <a:off x="3150164" y="46673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25"/>
          <p:cNvSpPr txBox="1">
            <a:spLocks noGrp="1"/>
          </p:cNvSpPr>
          <p:nvPr>
            <p:ph type="subTitle" idx="4"/>
          </p:nvPr>
        </p:nvSpPr>
        <p:spPr>
          <a:xfrm>
            <a:off x="7077069" y="46673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25"/>
          <p:cNvSpPr txBox="1">
            <a:spLocks noGrp="1"/>
          </p:cNvSpPr>
          <p:nvPr>
            <p:ph type="subTitle" idx="5"/>
          </p:nvPr>
        </p:nvSpPr>
        <p:spPr>
          <a:xfrm>
            <a:off x="3150151" y="1922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165" name="Google Shape;1165;p25"/>
          <p:cNvSpPr txBox="1">
            <a:spLocks noGrp="1"/>
          </p:cNvSpPr>
          <p:nvPr>
            <p:ph type="subTitle" idx="6"/>
          </p:nvPr>
        </p:nvSpPr>
        <p:spPr>
          <a:xfrm>
            <a:off x="3150151" y="4112700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166" name="Google Shape;1166;p25"/>
          <p:cNvSpPr txBox="1">
            <a:spLocks noGrp="1"/>
          </p:cNvSpPr>
          <p:nvPr>
            <p:ph type="subTitle" idx="7"/>
          </p:nvPr>
        </p:nvSpPr>
        <p:spPr>
          <a:xfrm>
            <a:off x="7077051" y="1922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167" name="Google Shape;1167;p25"/>
          <p:cNvSpPr txBox="1">
            <a:spLocks noGrp="1"/>
          </p:cNvSpPr>
          <p:nvPr>
            <p:ph type="subTitle" idx="8"/>
          </p:nvPr>
        </p:nvSpPr>
        <p:spPr>
          <a:xfrm>
            <a:off x="7077051" y="4112700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78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6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170" name="Google Shape;1170;p26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171" name="Google Shape;1171;p26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6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6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6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6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6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6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6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6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6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6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6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6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6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6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6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6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6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6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6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1" name="Google Shape;1191;p26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2" name="Google Shape;1192;p26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3" name="Google Shape;1193;p26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4" name="Google Shape;1194;p26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5" name="Google Shape;1195;p26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6" name="Google Shape;1196;p26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6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6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6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6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6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6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6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6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6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6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6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6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9" name="Google Shape;1209;p26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210" name="Google Shape;1210;p26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2" name="Google Shape;1212;p26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213" name="Google Shape;1213;p26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214" name="Google Shape;1214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5" name="Google Shape;1215;p26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16" name="Google Shape;1216;p2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6"/>
          <p:cNvSpPr txBox="1">
            <a:spLocks noGrp="1"/>
          </p:cNvSpPr>
          <p:nvPr>
            <p:ph type="subTitle" idx="1"/>
          </p:nvPr>
        </p:nvSpPr>
        <p:spPr>
          <a:xfrm>
            <a:off x="1316567" y="2884233"/>
            <a:ext cx="29724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6"/>
          <p:cNvSpPr txBox="1">
            <a:spLocks noGrp="1"/>
          </p:cNvSpPr>
          <p:nvPr>
            <p:ph type="subTitle" idx="2"/>
          </p:nvPr>
        </p:nvSpPr>
        <p:spPr>
          <a:xfrm>
            <a:off x="4615600" y="2884233"/>
            <a:ext cx="2960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26"/>
          <p:cNvSpPr txBox="1">
            <a:spLocks noGrp="1"/>
          </p:cNvSpPr>
          <p:nvPr>
            <p:ph type="subTitle" idx="3"/>
          </p:nvPr>
        </p:nvSpPr>
        <p:spPr>
          <a:xfrm>
            <a:off x="1316567" y="5070600"/>
            <a:ext cx="29724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6"/>
          <p:cNvSpPr txBox="1">
            <a:spLocks noGrp="1"/>
          </p:cNvSpPr>
          <p:nvPr>
            <p:ph type="subTitle" idx="4"/>
          </p:nvPr>
        </p:nvSpPr>
        <p:spPr>
          <a:xfrm>
            <a:off x="4615600" y="5070600"/>
            <a:ext cx="2960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26"/>
          <p:cNvSpPr txBox="1">
            <a:spLocks noGrp="1"/>
          </p:cNvSpPr>
          <p:nvPr>
            <p:ph type="subTitle" idx="5"/>
          </p:nvPr>
        </p:nvSpPr>
        <p:spPr>
          <a:xfrm>
            <a:off x="7902933" y="2884233"/>
            <a:ext cx="29724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6"/>
          <p:cNvSpPr txBox="1">
            <a:spLocks noGrp="1"/>
          </p:cNvSpPr>
          <p:nvPr>
            <p:ph type="subTitle" idx="6"/>
          </p:nvPr>
        </p:nvSpPr>
        <p:spPr>
          <a:xfrm>
            <a:off x="7902933" y="5070600"/>
            <a:ext cx="29724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6"/>
          <p:cNvSpPr txBox="1">
            <a:spLocks noGrp="1"/>
          </p:cNvSpPr>
          <p:nvPr>
            <p:ph type="subTitle" idx="7"/>
          </p:nvPr>
        </p:nvSpPr>
        <p:spPr>
          <a:xfrm>
            <a:off x="1322400" y="2330600"/>
            <a:ext cx="29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224" name="Google Shape;1224;p26"/>
          <p:cNvSpPr txBox="1">
            <a:spLocks noGrp="1"/>
          </p:cNvSpPr>
          <p:nvPr>
            <p:ph type="subTitle" idx="8"/>
          </p:nvPr>
        </p:nvSpPr>
        <p:spPr>
          <a:xfrm>
            <a:off x="4621411" y="2330600"/>
            <a:ext cx="294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225" name="Google Shape;1225;p26"/>
          <p:cNvSpPr txBox="1">
            <a:spLocks noGrp="1"/>
          </p:cNvSpPr>
          <p:nvPr>
            <p:ph type="subTitle" idx="9"/>
          </p:nvPr>
        </p:nvSpPr>
        <p:spPr>
          <a:xfrm>
            <a:off x="7908768" y="2330600"/>
            <a:ext cx="29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226" name="Google Shape;1226;p26"/>
          <p:cNvSpPr txBox="1">
            <a:spLocks noGrp="1"/>
          </p:cNvSpPr>
          <p:nvPr>
            <p:ph type="subTitle" idx="13"/>
          </p:nvPr>
        </p:nvSpPr>
        <p:spPr>
          <a:xfrm>
            <a:off x="1322400" y="4516933"/>
            <a:ext cx="29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227" name="Google Shape;1227;p26"/>
          <p:cNvSpPr txBox="1">
            <a:spLocks noGrp="1"/>
          </p:cNvSpPr>
          <p:nvPr>
            <p:ph type="subTitle" idx="14"/>
          </p:nvPr>
        </p:nvSpPr>
        <p:spPr>
          <a:xfrm>
            <a:off x="4621411" y="4516933"/>
            <a:ext cx="294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228" name="Google Shape;1228;p26"/>
          <p:cNvSpPr txBox="1">
            <a:spLocks noGrp="1"/>
          </p:cNvSpPr>
          <p:nvPr>
            <p:ph type="subTitle" idx="15"/>
          </p:nvPr>
        </p:nvSpPr>
        <p:spPr>
          <a:xfrm>
            <a:off x="7908768" y="4516933"/>
            <a:ext cx="29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4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27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231" name="Google Shape;1231;p27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232" name="Google Shape;1232;p27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27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27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7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27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27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27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27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27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7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7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7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7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27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27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7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27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27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27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27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27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27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27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27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27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57" name="Google Shape;1257;p27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7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7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7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7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7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7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7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7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7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7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7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7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0" name="Google Shape;1270;p27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1271" name="Google Shape;1271;p27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1272" name="Google Shape;1272;p27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273" name="Google Shape;1273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4" name="Google Shape;1274;p27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75" name="Google Shape;1275;p27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7"/>
            <p:cNvSpPr/>
            <p:nvPr/>
          </p:nvSpPr>
          <p:spPr>
            <a:xfrm rot="5400000">
              <a:off x="8447100" y="1832875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7" name="Google Shape;1277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1278" name="Google Shape;1278;p27"/>
          <p:cNvSpPr txBox="1">
            <a:spLocks noGrp="1"/>
          </p:cNvSpPr>
          <p:nvPr>
            <p:ph type="subTitle" idx="1"/>
          </p:nvPr>
        </p:nvSpPr>
        <p:spPr>
          <a:xfrm>
            <a:off x="2606800" y="19533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7"/>
          <p:cNvSpPr txBox="1">
            <a:spLocks noGrp="1"/>
          </p:cNvSpPr>
          <p:nvPr>
            <p:ph type="title" idx="2" hasCustomPrompt="1"/>
          </p:nvPr>
        </p:nvSpPr>
        <p:spPr>
          <a:xfrm>
            <a:off x="1041033" y="19533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80" name="Google Shape;1280;p27"/>
          <p:cNvSpPr txBox="1">
            <a:spLocks noGrp="1"/>
          </p:cNvSpPr>
          <p:nvPr>
            <p:ph type="subTitle" idx="3"/>
          </p:nvPr>
        </p:nvSpPr>
        <p:spPr>
          <a:xfrm>
            <a:off x="2606800" y="29439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7"/>
          <p:cNvSpPr txBox="1">
            <a:spLocks noGrp="1"/>
          </p:cNvSpPr>
          <p:nvPr>
            <p:ph type="title" idx="4" hasCustomPrompt="1"/>
          </p:nvPr>
        </p:nvSpPr>
        <p:spPr>
          <a:xfrm>
            <a:off x="1041033" y="29439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82" name="Google Shape;1282;p27"/>
          <p:cNvSpPr txBox="1">
            <a:spLocks noGrp="1"/>
          </p:cNvSpPr>
          <p:nvPr>
            <p:ph type="subTitle" idx="5"/>
          </p:nvPr>
        </p:nvSpPr>
        <p:spPr>
          <a:xfrm>
            <a:off x="2606800" y="39345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27"/>
          <p:cNvSpPr txBox="1">
            <a:spLocks noGrp="1"/>
          </p:cNvSpPr>
          <p:nvPr>
            <p:ph type="title" idx="6" hasCustomPrompt="1"/>
          </p:nvPr>
        </p:nvSpPr>
        <p:spPr>
          <a:xfrm>
            <a:off x="1041033" y="39345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84" name="Google Shape;1284;p27"/>
          <p:cNvSpPr txBox="1">
            <a:spLocks noGrp="1"/>
          </p:cNvSpPr>
          <p:nvPr>
            <p:ph type="subTitle" idx="7"/>
          </p:nvPr>
        </p:nvSpPr>
        <p:spPr>
          <a:xfrm>
            <a:off x="2606800" y="49251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27"/>
          <p:cNvSpPr txBox="1">
            <a:spLocks noGrp="1"/>
          </p:cNvSpPr>
          <p:nvPr>
            <p:ph type="title" idx="8" hasCustomPrompt="1"/>
          </p:nvPr>
        </p:nvSpPr>
        <p:spPr>
          <a:xfrm>
            <a:off x="1041033" y="49251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86" name="Google Shape;1286;p27"/>
          <p:cNvSpPr txBox="1">
            <a:spLocks noGrp="1"/>
          </p:cNvSpPr>
          <p:nvPr>
            <p:ph type="subTitle" idx="9"/>
          </p:nvPr>
        </p:nvSpPr>
        <p:spPr>
          <a:xfrm>
            <a:off x="7775700" y="19533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27"/>
          <p:cNvSpPr txBox="1">
            <a:spLocks noGrp="1"/>
          </p:cNvSpPr>
          <p:nvPr>
            <p:ph type="title" idx="13" hasCustomPrompt="1"/>
          </p:nvPr>
        </p:nvSpPr>
        <p:spPr>
          <a:xfrm>
            <a:off x="6209933" y="19533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88" name="Google Shape;1288;p27"/>
          <p:cNvSpPr txBox="1">
            <a:spLocks noGrp="1"/>
          </p:cNvSpPr>
          <p:nvPr>
            <p:ph type="subTitle" idx="14"/>
          </p:nvPr>
        </p:nvSpPr>
        <p:spPr>
          <a:xfrm>
            <a:off x="7775700" y="29439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27"/>
          <p:cNvSpPr txBox="1">
            <a:spLocks noGrp="1"/>
          </p:cNvSpPr>
          <p:nvPr>
            <p:ph type="title" idx="15" hasCustomPrompt="1"/>
          </p:nvPr>
        </p:nvSpPr>
        <p:spPr>
          <a:xfrm>
            <a:off x="6209933" y="29439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90" name="Google Shape;1290;p27"/>
          <p:cNvSpPr txBox="1">
            <a:spLocks noGrp="1"/>
          </p:cNvSpPr>
          <p:nvPr>
            <p:ph type="subTitle" idx="16"/>
          </p:nvPr>
        </p:nvSpPr>
        <p:spPr>
          <a:xfrm>
            <a:off x="7775700" y="39345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27"/>
          <p:cNvSpPr txBox="1">
            <a:spLocks noGrp="1"/>
          </p:cNvSpPr>
          <p:nvPr>
            <p:ph type="title" idx="17" hasCustomPrompt="1"/>
          </p:nvPr>
        </p:nvSpPr>
        <p:spPr>
          <a:xfrm>
            <a:off x="6209933" y="39345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92" name="Google Shape;1292;p27"/>
          <p:cNvSpPr txBox="1">
            <a:spLocks noGrp="1"/>
          </p:cNvSpPr>
          <p:nvPr>
            <p:ph type="subTitle" idx="18"/>
          </p:nvPr>
        </p:nvSpPr>
        <p:spPr>
          <a:xfrm>
            <a:off x="7775700" y="4925100"/>
            <a:ext cx="3375200" cy="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19" hasCustomPrompt="1"/>
          </p:nvPr>
        </p:nvSpPr>
        <p:spPr>
          <a:xfrm>
            <a:off x="6209933" y="4925100"/>
            <a:ext cx="1385600" cy="824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4982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28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296" name="Google Shape;1296;p28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297" name="Google Shape;1297;p28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8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8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8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8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2" name="Google Shape;1302;p28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3" name="Google Shape;1303;p28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4" name="Google Shape;1304;p28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5" name="Google Shape;1305;p28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28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28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28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28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28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28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28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28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28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28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28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28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8" name="Google Shape;1318;p28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9" name="Google Shape;1319;p28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0" name="Google Shape;1320;p28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1" name="Google Shape;1321;p28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22" name="Google Shape;1322;p28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8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8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8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8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8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8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8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8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8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8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8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8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5" name="Google Shape;1335;p28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336" name="Google Shape;1336;p28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9" name="Google Shape;1339;p28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340" name="Google Shape;1340;p28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341" name="Google Shape;1341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2" name="Google Shape;1342;p28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43" name="Google Shape;1343;p28"/>
          <p:cNvSpPr txBox="1">
            <a:spLocks noGrp="1"/>
          </p:cNvSpPr>
          <p:nvPr>
            <p:ph type="title" hasCustomPrompt="1"/>
          </p:nvPr>
        </p:nvSpPr>
        <p:spPr>
          <a:xfrm>
            <a:off x="4040867" y="1520800"/>
            <a:ext cx="4110400" cy="1025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4" name="Google Shape;1344;p28"/>
          <p:cNvSpPr txBox="1">
            <a:spLocks noGrp="1"/>
          </p:cNvSpPr>
          <p:nvPr>
            <p:ph type="subTitle" idx="1"/>
          </p:nvPr>
        </p:nvSpPr>
        <p:spPr>
          <a:xfrm>
            <a:off x="4040867" y="2723799"/>
            <a:ext cx="41104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28"/>
          <p:cNvSpPr txBox="1">
            <a:spLocks noGrp="1"/>
          </p:cNvSpPr>
          <p:nvPr>
            <p:ph type="title" idx="2" hasCustomPrompt="1"/>
          </p:nvPr>
        </p:nvSpPr>
        <p:spPr>
          <a:xfrm>
            <a:off x="1805684" y="3615900"/>
            <a:ext cx="4110400" cy="1025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6" name="Google Shape;1346;p28"/>
          <p:cNvSpPr txBox="1">
            <a:spLocks noGrp="1"/>
          </p:cNvSpPr>
          <p:nvPr>
            <p:ph type="subTitle" idx="3"/>
          </p:nvPr>
        </p:nvSpPr>
        <p:spPr>
          <a:xfrm>
            <a:off x="1805684" y="4818899"/>
            <a:ext cx="41104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28"/>
          <p:cNvSpPr txBox="1">
            <a:spLocks noGrp="1"/>
          </p:cNvSpPr>
          <p:nvPr>
            <p:ph type="title" idx="4" hasCustomPrompt="1"/>
          </p:nvPr>
        </p:nvSpPr>
        <p:spPr>
          <a:xfrm>
            <a:off x="6275917" y="3622167"/>
            <a:ext cx="4110400" cy="1025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28"/>
          <p:cNvSpPr txBox="1">
            <a:spLocks noGrp="1"/>
          </p:cNvSpPr>
          <p:nvPr>
            <p:ph type="subTitle" idx="5"/>
          </p:nvPr>
        </p:nvSpPr>
        <p:spPr>
          <a:xfrm>
            <a:off x="6275917" y="4825168"/>
            <a:ext cx="41104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647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9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351" name="Google Shape;1351;p29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352" name="Google Shape;1352;p29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9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9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9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9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9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9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9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9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9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9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9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9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9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9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9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9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9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9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9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9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9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9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9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9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7" name="Google Shape;1377;p29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9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9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9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9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9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9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29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29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29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29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29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29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0" name="Google Shape;1390;p29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1391" name="Google Shape;1391;p29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1392" name="Google Shape;1392;p29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393" name="Google Shape;1393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4" name="Google Shape;1394;p29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95" name="Google Shape;1395;p29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29"/>
          <p:cNvSpPr txBox="1">
            <a:spLocks noGrp="1"/>
          </p:cNvSpPr>
          <p:nvPr>
            <p:ph type="title" hasCustomPrompt="1"/>
          </p:nvPr>
        </p:nvSpPr>
        <p:spPr>
          <a:xfrm>
            <a:off x="1767533" y="1791233"/>
            <a:ext cx="1865200" cy="820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7" name="Google Shape;1397;p29"/>
          <p:cNvSpPr txBox="1">
            <a:spLocks noGrp="1"/>
          </p:cNvSpPr>
          <p:nvPr>
            <p:ph type="subTitle" idx="1"/>
          </p:nvPr>
        </p:nvSpPr>
        <p:spPr>
          <a:xfrm>
            <a:off x="1251333" y="4963067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8" name="Google Shape;1398;p29"/>
          <p:cNvSpPr txBox="1">
            <a:spLocks noGrp="1"/>
          </p:cNvSpPr>
          <p:nvPr>
            <p:ph type="subTitle" idx="2"/>
          </p:nvPr>
        </p:nvSpPr>
        <p:spPr>
          <a:xfrm>
            <a:off x="1251333" y="4413267"/>
            <a:ext cx="289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399" name="Google Shape;1399;p29"/>
          <p:cNvSpPr txBox="1">
            <a:spLocks noGrp="1"/>
          </p:cNvSpPr>
          <p:nvPr>
            <p:ph type="title" idx="3" hasCustomPrompt="1"/>
          </p:nvPr>
        </p:nvSpPr>
        <p:spPr>
          <a:xfrm>
            <a:off x="5164133" y="1791233"/>
            <a:ext cx="1863600" cy="820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0" name="Google Shape;1400;p29"/>
          <p:cNvSpPr txBox="1">
            <a:spLocks noGrp="1"/>
          </p:cNvSpPr>
          <p:nvPr>
            <p:ph type="subTitle" idx="4"/>
          </p:nvPr>
        </p:nvSpPr>
        <p:spPr>
          <a:xfrm>
            <a:off x="4647200" y="4963067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1" name="Google Shape;1401;p29"/>
          <p:cNvSpPr txBox="1">
            <a:spLocks noGrp="1"/>
          </p:cNvSpPr>
          <p:nvPr>
            <p:ph type="subTitle" idx="5"/>
          </p:nvPr>
        </p:nvSpPr>
        <p:spPr>
          <a:xfrm>
            <a:off x="4647200" y="4413267"/>
            <a:ext cx="289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402" name="Google Shape;1402;p29"/>
          <p:cNvSpPr txBox="1">
            <a:spLocks noGrp="1"/>
          </p:cNvSpPr>
          <p:nvPr>
            <p:ph type="title" idx="6" hasCustomPrompt="1"/>
          </p:nvPr>
        </p:nvSpPr>
        <p:spPr>
          <a:xfrm>
            <a:off x="8556900" y="1791233"/>
            <a:ext cx="1863600" cy="820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9"/>
          <p:cNvSpPr txBox="1">
            <a:spLocks noGrp="1"/>
          </p:cNvSpPr>
          <p:nvPr>
            <p:ph type="subTitle" idx="7"/>
          </p:nvPr>
        </p:nvSpPr>
        <p:spPr>
          <a:xfrm>
            <a:off x="8043067" y="4963067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4" name="Google Shape;1404;p29"/>
          <p:cNvSpPr txBox="1">
            <a:spLocks noGrp="1"/>
          </p:cNvSpPr>
          <p:nvPr>
            <p:ph type="subTitle" idx="8"/>
          </p:nvPr>
        </p:nvSpPr>
        <p:spPr>
          <a:xfrm>
            <a:off x="8043067" y="4413267"/>
            <a:ext cx="289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1405" name="Google Shape;1405;p29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634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30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408" name="Google Shape;1408;p30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409" name="Google Shape;1409;p30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30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30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30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30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30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30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30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30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30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30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30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30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30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30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30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30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30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30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30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30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30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30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30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30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34" name="Google Shape;1434;p30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0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0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0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0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0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0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0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0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0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30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30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0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7" name="Google Shape;1447;p30"/>
          <p:cNvGrpSpPr/>
          <p:nvPr/>
        </p:nvGrpSpPr>
        <p:grpSpPr>
          <a:xfrm>
            <a:off x="136834" y="148167"/>
            <a:ext cx="11652633" cy="6320500"/>
            <a:chOff x="102625" y="111125"/>
            <a:chExt cx="8739475" cy="4740375"/>
          </a:xfrm>
        </p:grpSpPr>
        <p:sp>
          <p:nvSpPr>
            <p:cNvPr id="1448" name="Google Shape;1448;p30"/>
            <p:cNvSpPr/>
            <p:nvPr/>
          </p:nvSpPr>
          <p:spPr>
            <a:xfrm>
              <a:off x="849450" y="111125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2772350" y="111125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4695250" y="111125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6618150" y="111125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02000" y="292100"/>
              <a:ext cx="8540100" cy="4559400"/>
            </a:xfrm>
            <a:prstGeom prst="roundRect">
              <a:avLst>
                <a:gd name="adj" fmla="val 2747"/>
              </a:avLst>
            </a:prstGeom>
            <a:solidFill>
              <a:schemeClr val="accent4"/>
            </a:solidFill>
            <a:ln>
              <a:noFill/>
            </a:ln>
            <a:effectLst>
              <a:outerShdw dist="57150" dir="2400000" algn="bl" rotWithShape="0">
                <a:schemeClr val="dk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453" name="Google Shape;1453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2625" y="592528"/>
              <a:ext cx="419432" cy="3958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4" name="Google Shape;1454;p30"/>
          <p:cNvSpPr txBox="1">
            <a:spLocks noGrp="1"/>
          </p:cNvSpPr>
          <p:nvPr>
            <p:ph type="title"/>
          </p:nvPr>
        </p:nvSpPr>
        <p:spPr>
          <a:xfrm>
            <a:off x="3983600" y="903367"/>
            <a:ext cx="4224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30"/>
          <p:cNvSpPr txBox="1">
            <a:spLocks noGrp="1"/>
          </p:cNvSpPr>
          <p:nvPr>
            <p:ph type="subTitle" idx="1"/>
          </p:nvPr>
        </p:nvSpPr>
        <p:spPr>
          <a:xfrm>
            <a:off x="3983564" y="2201267"/>
            <a:ext cx="4224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30"/>
          <p:cNvSpPr txBox="1"/>
          <p:nvPr/>
        </p:nvSpPr>
        <p:spPr>
          <a:xfrm>
            <a:off x="3614167" y="4449233"/>
            <a:ext cx="4963200" cy="1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CREDITS:</a:t>
            </a:r>
            <a:r>
              <a:rPr lang="en"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This presentation template was created by </a:t>
            </a:r>
            <a:r>
              <a:rPr lang="en" sz="1600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600" b="1" u="sng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3224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31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459" name="Google Shape;1459;p31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460" name="Google Shape;1460;p31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31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31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31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31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31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31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31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31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31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31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31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31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31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31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1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1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1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1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1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1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1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1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1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1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85" name="Google Shape;1485;p31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1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1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1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1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1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1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1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31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31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1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1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1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8" name="Google Shape;1498;p31"/>
          <p:cNvGrpSpPr/>
          <p:nvPr/>
        </p:nvGrpSpPr>
        <p:grpSpPr>
          <a:xfrm flipH="1">
            <a:off x="339571" y="405600"/>
            <a:ext cx="11512845" cy="6079200"/>
            <a:chOff x="275216" y="304200"/>
            <a:chExt cx="8634634" cy="4559400"/>
          </a:xfrm>
        </p:grpSpPr>
        <p:grpSp>
          <p:nvGrpSpPr>
            <p:cNvPr id="1499" name="Google Shape;1499;p31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1500" name="Google Shape;1500;p31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501" name="Google Shape;1501;p3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2" name="Google Shape;1502;p31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03" name="Google Shape;1503;p31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4" name="Google Shape;1504;p31"/>
          <p:cNvSpPr/>
          <p:nvPr/>
        </p:nvSpPr>
        <p:spPr>
          <a:xfrm rot="-5400000" flipH="1">
            <a:off x="15571" y="2575169"/>
            <a:ext cx="952800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31"/>
          <p:cNvSpPr/>
          <p:nvPr/>
        </p:nvSpPr>
        <p:spPr>
          <a:xfrm rot="-5400000" flipH="1">
            <a:off x="15571" y="3895969"/>
            <a:ext cx="952800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31"/>
          <p:cNvSpPr/>
          <p:nvPr/>
        </p:nvSpPr>
        <p:spPr>
          <a:xfrm rot="-5400000" flipH="1">
            <a:off x="15571" y="5216769"/>
            <a:ext cx="952800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92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9" name="Google Shape;139;p4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2" name="Google Shape;152;p4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153" name="Google Shape;153;p4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" name="Google Shape;157;p4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59" name="Google Shape;15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4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960000" y="1482933"/>
            <a:ext cx="10272000" cy="4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620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2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509" name="Google Shape;1509;p32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510" name="Google Shape;1510;p32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32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32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32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32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32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32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32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32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32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32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32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32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2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2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2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2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2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2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2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2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2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2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2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2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35" name="Google Shape;1535;p32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2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2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2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2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2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2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2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2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2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2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2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2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8" name="Google Shape;1548;p32"/>
          <p:cNvGrpSpPr/>
          <p:nvPr/>
        </p:nvGrpSpPr>
        <p:grpSpPr>
          <a:xfrm rot="10800000" flipH="1">
            <a:off x="366955" y="268734"/>
            <a:ext cx="11208224" cy="6320500"/>
            <a:chOff x="155350" y="201563"/>
            <a:chExt cx="8686750" cy="4740375"/>
          </a:xfrm>
        </p:grpSpPr>
        <p:sp>
          <p:nvSpPr>
            <p:cNvPr id="1549" name="Google Shape;1549;p32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52" name="Google Shape;1552;p32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1554" name="Google Shape;1554;p3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5" name="Google Shape;1555;p32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7846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165" name="Google Shape;165;p5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166" name="Google Shape;166;p5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5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5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5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5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5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1" name="Google Shape;191;p5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4" name="Google Shape;204;p5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205" name="Google Shape;205;p5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206" name="Google Shape;206;p5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207" name="Google Shape;20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5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5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1"/>
          </p:nvPr>
        </p:nvSpPr>
        <p:spPr>
          <a:xfrm>
            <a:off x="6461012" y="48746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2"/>
          </p:nvPr>
        </p:nvSpPr>
        <p:spPr>
          <a:xfrm>
            <a:off x="2390500" y="48746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3"/>
          </p:nvPr>
        </p:nvSpPr>
        <p:spPr>
          <a:xfrm>
            <a:off x="6461000" y="4315767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subTitle" idx="4"/>
          </p:nvPr>
        </p:nvSpPr>
        <p:spPr>
          <a:xfrm>
            <a:off x="2390200" y="4315767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667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3200" b="1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215" name="Google Shape;215;p5"/>
          <p:cNvSpPr/>
          <p:nvPr/>
        </p:nvSpPr>
        <p:spPr>
          <a:xfrm rot="5400000">
            <a:off x="11251000" y="2528936"/>
            <a:ext cx="952800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98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7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266" name="Google Shape;266;p7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267" name="Google Shape;267;p7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7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92" name="Google Shape;292;p7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5" name="Google Shape;305;p7"/>
          <p:cNvGrpSpPr/>
          <p:nvPr/>
        </p:nvGrpSpPr>
        <p:grpSpPr>
          <a:xfrm>
            <a:off x="570155" y="172051"/>
            <a:ext cx="11208224" cy="6320500"/>
            <a:chOff x="155350" y="201563"/>
            <a:chExt cx="8686750" cy="4740375"/>
          </a:xfrm>
        </p:grpSpPr>
        <p:sp>
          <p:nvSpPr>
            <p:cNvPr id="306" name="Google Shape;306;p7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" name="Google Shape;310;p7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311" name="Google Shape;311;p7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312" name="Google Shape;3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7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3355000" y="1271100"/>
            <a:ext cx="5482000" cy="1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subTitle" idx="1"/>
          </p:nvPr>
        </p:nvSpPr>
        <p:spPr>
          <a:xfrm>
            <a:off x="3355000" y="2709300"/>
            <a:ext cx="5482000" cy="2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4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8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318" name="Google Shape;318;p8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319" name="Google Shape;319;p8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8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8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8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8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8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8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8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8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" name="Google Shape;344;p8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7" name="Google Shape;357;p8"/>
          <p:cNvGrpSpPr/>
          <p:nvPr/>
        </p:nvGrpSpPr>
        <p:grpSpPr>
          <a:xfrm>
            <a:off x="366955" y="405600"/>
            <a:ext cx="11512845" cy="6079200"/>
            <a:chOff x="275216" y="304200"/>
            <a:chExt cx="8634634" cy="4559400"/>
          </a:xfrm>
        </p:grpSpPr>
        <p:grpSp>
          <p:nvGrpSpPr>
            <p:cNvPr id="358" name="Google Shape;358;p8"/>
            <p:cNvGrpSpPr/>
            <p:nvPr/>
          </p:nvGrpSpPr>
          <p:grpSpPr>
            <a:xfrm>
              <a:off x="275216" y="304200"/>
              <a:ext cx="8406168" cy="4559400"/>
              <a:chOff x="155350" y="382538"/>
              <a:chExt cx="8686750" cy="4559400"/>
            </a:xfrm>
          </p:grpSpPr>
          <p:sp>
            <p:nvSpPr>
              <p:cNvPr id="359" name="Google Shape;359;p8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360" name="Google Shape;36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1" name="Google Shape;361;p8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2" name="Google Shape;362;p8"/>
            <p:cNvSpPr/>
            <p:nvPr/>
          </p:nvSpPr>
          <p:spPr>
            <a:xfrm rot="5400000">
              <a:off x="8438250" y="10169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8"/>
            <p:cNvSpPr/>
            <p:nvPr/>
          </p:nvSpPr>
          <p:spPr>
            <a:xfrm rot="5400000">
              <a:off x="8447100" y="1832875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8"/>
            <p:cNvSpPr/>
            <p:nvPr/>
          </p:nvSpPr>
          <p:spPr>
            <a:xfrm rot="5400000">
              <a:off x="8438250" y="2648777"/>
              <a:ext cx="7146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8"/>
            <p:cNvSpPr/>
            <p:nvPr/>
          </p:nvSpPr>
          <p:spPr>
            <a:xfrm rot="5400000">
              <a:off x="8447100" y="3464675"/>
              <a:ext cx="6969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8"/>
          <p:cNvSpPr txBox="1">
            <a:spLocks noGrp="1"/>
          </p:cNvSpPr>
          <p:nvPr>
            <p:ph type="title"/>
          </p:nvPr>
        </p:nvSpPr>
        <p:spPr>
          <a:xfrm>
            <a:off x="2853267" y="1966167"/>
            <a:ext cx="6485600" cy="29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9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369" name="Google Shape;369;p9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370" name="Google Shape;370;p9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9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9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9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9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9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9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5" name="Google Shape;395;p9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8" name="Google Shape;408;p9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409" name="Google Shape;409;p9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" name="Google Shape;412;p9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413" name="Google Shape;413;p9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414" name="Google Shape;41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5" name="Google Shape;415;p9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16" name="Google Shape;416;p9"/>
          <p:cNvSpPr txBox="1">
            <a:spLocks noGrp="1"/>
          </p:cNvSpPr>
          <p:nvPr>
            <p:ph type="title"/>
          </p:nvPr>
        </p:nvSpPr>
        <p:spPr>
          <a:xfrm>
            <a:off x="2847400" y="2207317"/>
            <a:ext cx="64972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9"/>
          <p:cNvSpPr txBox="1">
            <a:spLocks noGrp="1"/>
          </p:cNvSpPr>
          <p:nvPr>
            <p:ph type="subTitle" idx="1"/>
          </p:nvPr>
        </p:nvSpPr>
        <p:spPr>
          <a:xfrm>
            <a:off x="2847400" y="3755899"/>
            <a:ext cx="64972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80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420" name="Google Shape;420;p10"/>
          <p:cNvSpPr txBox="1">
            <a:spLocks noGrp="1"/>
          </p:cNvSpPr>
          <p:nvPr>
            <p:ph type="title"/>
          </p:nvPr>
        </p:nvSpPr>
        <p:spPr>
          <a:xfrm>
            <a:off x="960000" y="4612033"/>
            <a:ext cx="5332800" cy="1504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0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1"/>
          <p:cNvGrpSpPr/>
          <p:nvPr/>
        </p:nvGrpSpPr>
        <p:grpSpPr>
          <a:xfrm>
            <a:off x="-11600" y="5000"/>
            <a:ext cx="12215200" cy="6880400"/>
            <a:chOff x="-8700" y="3750"/>
            <a:chExt cx="9161400" cy="5160300"/>
          </a:xfrm>
        </p:grpSpPr>
        <p:grpSp>
          <p:nvGrpSpPr>
            <p:cNvPr id="423" name="Google Shape;423;p11"/>
            <p:cNvGrpSpPr/>
            <p:nvPr/>
          </p:nvGrpSpPr>
          <p:grpSpPr>
            <a:xfrm>
              <a:off x="334175" y="3750"/>
              <a:ext cx="8475647" cy="5160300"/>
              <a:chOff x="334175" y="3750"/>
              <a:chExt cx="8475647" cy="5160300"/>
            </a:xfrm>
          </p:grpSpPr>
          <p:cxnSp>
            <p:nvCxnSpPr>
              <p:cNvPr id="424" name="Google Shape;424;p11"/>
              <p:cNvCxnSpPr/>
              <p:nvPr/>
            </p:nvCxnSpPr>
            <p:spPr>
              <a:xfrm>
                <a:off x="33417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68732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104047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139363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174678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209993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2453087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1"/>
              <p:cNvCxnSpPr/>
              <p:nvPr/>
            </p:nvCxnSpPr>
            <p:spPr>
              <a:xfrm>
                <a:off x="2806239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1"/>
              <p:cNvCxnSpPr/>
              <p:nvPr/>
            </p:nvCxnSpPr>
            <p:spPr>
              <a:xfrm>
                <a:off x="3159391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1"/>
              <p:cNvCxnSpPr/>
              <p:nvPr/>
            </p:nvCxnSpPr>
            <p:spPr>
              <a:xfrm>
                <a:off x="3512543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1"/>
              <p:cNvCxnSpPr/>
              <p:nvPr/>
            </p:nvCxnSpPr>
            <p:spPr>
              <a:xfrm>
                <a:off x="3865695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1"/>
              <p:cNvCxnSpPr/>
              <p:nvPr/>
            </p:nvCxnSpPr>
            <p:spPr>
              <a:xfrm>
                <a:off x="421884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1"/>
              <p:cNvCxnSpPr/>
              <p:nvPr/>
            </p:nvCxnSpPr>
            <p:spPr>
              <a:xfrm>
                <a:off x="457199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1"/>
              <p:cNvCxnSpPr/>
              <p:nvPr/>
            </p:nvCxnSpPr>
            <p:spPr>
              <a:xfrm>
                <a:off x="492515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1"/>
              <p:cNvCxnSpPr/>
              <p:nvPr/>
            </p:nvCxnSpPr>
            <p:spPr>
              <a:xfrm>
                <a:off x="527830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1"/>
              <p:cNvCxnSpPr/>
              <p:nvPr/>
            </p:nvCxnSpPr>
            <p:spPr>
              <a:xfrm>
                <a:off x="563145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1"/>
              <p:cNvCxnSpPr/>
              <p:nvPr/>
            </p:nvCxnSpPr>
            <p:spPr>
              <a:xfrm>
                <a:off x="598460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1"/>
              <p:cNvCxnSpPr/>
              <p:nvPr/>
            </p:nvCxnSpPr>
            <p:spPr>
              <a:xfrm>
                <a:off x="633775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1"/>
              <p:cNvCxnSpPr/>
              <p:nvPr/>
            </p:nvCxnSpPr>
            <p:spPr>
              <a:xfrm>
                <a:off x="669091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1"/>
              <p:cNvCxnSpPr/>
              <p:nvPr/>
            </p:nvCxnSpPr>
            <p:spPr>
              <a:xfrm>
                <a:off x="704406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1"/>
              <p:cNvCxnSpPr/>
              <p:nvPr/>
            </p:nvCxnSpPr>
            <p:spPr>
              <a:xfrm>
                <a:off x="7397214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1"/>
              <p:cNvCxnSpPr/>
              <p:nvPr/>
            </p:nvCxnSpPr>
            <p:spPr>
              <a:xfrm>
                <a:off x="7750366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1"/>
              <p:cNvCxnSpPr/>
              <p:nvPr/>
            </p:nvCxnSpPr>
            <p:spPr>
              <a:xfrm>
                <a:off x="8103518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1"/>
              <p:cNvCxnSpPr/>
              <p:nvPr/>
            </p:nvCxnSpPr>
            <p:spPr>
              <a:xfrm>
                <a:off x="8456670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1"/>
              <p:cNvCxnSpPr/>
              <p:nvPr/>
            </p:nvCxnSpPr>
            <p:spPr>
              <a:xfrm>
                <a:off x="8809822" y="3750"/>
                <a:ext cx="0" cy="51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49" name="Google Shape;449;p11"/>
            <p:cNvCxnSpPr/>
            <p:nvPr/>
          </p:nvCxnSpPr>
          <p:spPr>
            <a:xfrm>
              <a:off x="-8700" y="2926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8700" y="7034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8700" y="10523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1"/>
            <p:cNvCxnSpPr/>
            <p:nvPr/>
          </p:nvCxnSpPr>
          <p:spPr>
            <a:xfrm>
              <a:off x="-8700" y="14631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1"/>
            <p:cNvCxnSpPr/>
            <p:nvPr/>
          </p:nvCxnSpPr>
          <p:spPr>
            <a:xfrm>
              <a:off x="-8700" y="183453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1"/>
            <p:cNvCxnSpPr/>
            <p:nvPr/>
          </p:nvCxnSpPr>
          <p:spPr>
            <a:xfrm>
              <a:off x="-8700" y="22453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1"/>
            <p:cNvCxnSpPr/>
            <p:nvPr/>
          </p:nvCxnSpPr>
          <p:spPr>
            <a:xfrm>
              <a:off x="-8700" y="25942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1"/>
            <p:cNvCxnSpPr/>
            <p:nvPr/>
          </p:nvCxnSpPr>
          <p:spPr>
            <a:xfrm>
              <a:off x="-8700" y="30050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1"/>
            <p:cNvCxnSpPr/>
            <p:nvPr/>
          </p:nvCxnSpPr>
          <p:spPr>
            <a:xfrm>
              <a:off x="-8700" y="337646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1"/>
            <p:cNvCxnSpPr/>
            <p:nvPr/>
          </p:nvCxnSpPr>
          <p:spPr>
            <a:xfrm>
              <a:off x="-8700" y="37872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1"/>
            <p:cNvCxnSpPr/>
            <p:nvPr/>
          </p:nvCxnSpPr>
          <p:spPr>
            <a:xfrm>
              <a:off x="-8700" y="41361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1"/>
            <p:cNvCxnSpPr/>
            <p:nvPr/>
          </p:nvCxnSpPr>
          <p:spPr>
            <a:xfrm>
              <a:off x="-8700" y="4547013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1"/>
            <p:cNvCxnSpPr/>
            <p:nvPr/>
          </p:nvCxnSpPr>
          <p:spPr>
            <a:xfrm>
              <a:off x="-8700" y="4850888"/>
              <a:ext cx="916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2" name="Google Shape;462;p11"/>
          <p:cNvGrpSpPr/>
          <p:nvPr/>
        </p:nvGrpSpPr>
        <p:grpSpPr>
          <a:xfrm>
            <a:off x="366955" y="155451"/>
            <a:ext cx="11208224" cy="6320500"/>
            <a:chOff x="155350" y="201563"/>
            <a:chExt cx="8686750" cy="4740375"/>
          </a:xfrm>
        </p:grpSpPr>
        <p:sp>
          <p:nvSpPr>
            <p:cNvPr id="463" name="Google Shape;463;p11"/>
            <p:cNvSpPr/>
            <p:nvPr/>
          </p:nvSpPr>
          <p:spPr>
            <a:xfrm>
              <a:off x="8494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27723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6952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6618150" y="201563"/>
              <a:ext cx="1676400" cy="22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" name="Google Shape;467;p11"/>
            <p:cNvGrpSpPr/>
            <p:nvPr/>
          </p:nvGrpSpPr>
          <p:grpSpPr>
            <a:xfrm>
              <a:off x="155350" y="382538"/>
              <a:ext cx="8686750" cy="4559400"/>
              <a:chOff x="155350" y="382538"/>
              <a:chExt cx="8686750" cy="4559400"/>
            </a:xfrm>
          </p:grpSpPr>
          <p:sp>
            <p:nvSpPr>
              <p:cNvPr id="468" name="Google Shape;468;p11"/>
              <p:cNvSpPr/>
              <p:nvPr/>
            </p:nvSpPr>
            <p:spPr>
              <a:xfrm>
                <a:off x="302000" y="382538"/>
                <a:ext cx="8540100" cy="4559400"/>
              </a:xfrm>
              <a:prstGeom prst="roundRect">
                <a:avLst>
                  <a:gd name="adj" fmla="val 274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dist="57150" dir="2400000" algn="bl" rotWithShape="0">
                  <a:schemeClr val="dk1">
                    <a:alpha val="7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pic>
            <p:nvPicPr>
              <p:cNvPr id="469" name="Google Shape;46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55350" y="640650"/>
                <a:ext cx="291950" cy="27553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11"/>
              <p:cNvPicPr preferRelativeResize="0"/>
              <p:nvPr/>
            </p:nvPicPr>
            <p:blipFill rotWithShape="1">
              <a:blip r:embed="rId2">
                <a:alphaModFix/>
              </a:blip>
              <a:srcRect b="53499"/>
              <a:stretch/>
            </p:blipFill>
            <p:spPr>
              <a:xfrm>
                <a:off x="155350" y="3402600"/>
                <a:ext cx="291950" cy="1281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71" name="Google Shape;471;p11"/>
          <p:cNvSpPr txBox="1">
            <a:spLocks noGrp="1"/>
          </p:cNvSpPr>
          <p:nvPr>
            <p:ph type="title" hasCustomPrompt="1"/>
          </p:nvPr>
        </p:nvSpPr>
        <p:spPr>
          <a:xfrm>
            <a:off x="2942200" y="2040183"/>
            <a:ext cx="6307600" cy="1646400"/>
          </a:xfrm>
          <a:prstGeom prst="rect">
            <a:avLst/>
          </a:prstGeom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72" name="Google Shape;472;p11"/>
          <p:cNvSpPr txBox="1">
            <a:spLocks noGrp="1"/>
          </p:cNvSpPr>
          <p:nvPr>
            <p:ph type="subTitle" idx="1"/>
          </p:nvPr>
        </p:nvSpPr>
        <p:spPr>
          <a:xfrm>
            <a:off x="2942200" y="4007864"/>
            <a:ext cx="63076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78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ebo"/>
              <a:buNone/>
              <a:defRPr sz="27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466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hr-HR" noProof="0" dirty="0">
                <a:latin typeface="Elephant Pro" panose="00000500000000000000" pitchFamily="2" charset="0"/>
              </a:rPr>
              <a:t>Identifikacija automatskih misli</a:t>
            </a:r>
            <a:endParaRPr lang="hr-HR" b="0" noProof="0" dirty="0">
              <a:latin typeface="Elephant Pro" panose="00000500000000000000" pitchFamily="2" charset="0"/>
              <a:ea typeface="Heebo Black"/>
              <a:cs typeface="Heebo Black"/>
              <a:sym typeface="Heebo Black"/>
            </a:endParaRPr>
          </a:p>
        </p:txBody>
      </p:sp>
      <p:sp>
        <p:nvSpPr>
          <p:cNvPr id="1567" name="Google Shape;1567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Elephant Pro" panose="00000500000000000000" pitchFamily="2" charset="0"/>
              </a:rPr>
              <a:t>Monika Cvitković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43715-00F8-9BD7-4F9A-BB725CC2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181" y="3892501"/>
            <a:ext cx="9615638" cy="2272125"/>
          </a:xfrm>
        </p:spPr>
        <p:txBody>
          <a:bodyPr/>
          <a:lstStyle/>
          <a:p>
            <a:r>
              <a:rPr lang="hr-HR" noProof="0" dirty="0">
                <a:latin typeface="+mj-lt"/>
              </a:rPr>
              <a:t>Kako osobi objasniti što su automatske misli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4D28653-3C32-A819-1974-FAD8727ACD5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994600" y="1744300"/>
            <a:ext cx="1996912" cy="1221200"/>
          </a:xfrm>
        </p:spPr>
        <p:txBody>
          <a:bodyPr/>
          <a:lstStyle/>
          <a:p>
            <a:r>
              <a:rPr lang="hr-HR" noProof="0" dirty="0"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3960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3229E9-F501-145D-AF2C-A1D1E94C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3800" noProof="0" dirty="0">
                <a:latin typeface="+mj-lt"/>
              </a:rPr>
              <a:t>Kako osobi objasniti što su automatske misli?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28DE17-D89D-3D6F-96CA-1D6B38597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15981" b="-3"/>
          <a:stretch>
            <a:fillRect/>
          </a:stretch>
        </p:blipFill>
        <p:spPr>
          <a:xfrm>
            <a:off x="950967" y="1673433"/>
            <a:ext cx="2972699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F6F43-2BE7-072D-2EB1-929BAE8349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04665" y="1673433"/>
            <a:ext cx="7303401" cy="4352544"/>
          </a:xfrm>
        </p:spPr>
        <p:txBody>
          <a:bodyPr anchor="t">
            <a:normAutofit fontScale="92500" lnSpcReduction="20000"/>
          </a:bodyPr>
          <a:lstStyle/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Koristiti </a:t>
            </a:r>
            <a:r>
              <a:rPr lang="hr-HR" sz="2000" b="1" kern="1200" noProof="0" dirty="0">
                <a:latin typeface="+mn-lt"/>
              </a:rPr>
              <a:t>njihove primjere</a:t>
            </a:r>
            <a:endParaRPr lang="hr-HR" sz="2000" kern="1200" noProof="0" dirty="0">
              <a:latin typeface="+mn-lt"/>
            </a:endParaRP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Objašnjenja se mogu događati </a:t>
            </a:r>
            <a:r>
              <a:rPr lang="hr-HR" sz="2000" b="1" kern="1200" noProof="0" dirty="0">
                <a:latin typeface="+mn-lt"/>
              </a:rPr>
              <a:t>tijekom susreta </a:t>
            </a:r>
            <a:r>
              <a:rPr lang="hr-HR" sz="2000" kern="1200" noProof="0" dirty="0">
                <a:latin typeface="+mn-lt"/>
              </a:rPr>
              <a:t>i </a:t>
            </a:r>
            <a:r>
              <a:rPr lang="hr-HR" sz="2000" b="1" kern="1200" noProof="0" dirty="0">
                <a:latin typeface="+mn-lt"/>
              </a:rPr>
              <a:t>između susreta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endParaRPr lang="hr-HR" sz="2000" b="1" kern="1200" noProof="0" dirty="0">
              <a:latin typeface="+mn-lt"/>
            </a:endParaRPr>
          </a:p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hr-HR" sz="2000" b="1" kern="1200" noProof="0" dirty="0">
                <a:latin typeface="+mn-lt"/>
              </a:rPr>
              <a:t>TIJEKOM SUSRETA</a:t>
            </a:r>
          </a:p>
          <a:p>
            <a:pPr marL="457200" lvl="1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Terapeut primjećuje promjenu raspoloženja kod osobe</a:t>
            </a:r>
          </a:p>
          <a:p>
            <a:pPr marL="914400" lvl="2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Obraća se pozornost na </a:t>
            </a:r>
            <a:r>
              <a:rPr lang="hr-HR" sz="2000" b="1" kern="1200" noProof="0" dirty="0">
                <a:latin typeface="+mn-lt"/>
              </a:rPr>
              <a:t>verbalne</a:t>
            </a:r>
            <a:r>
              <a:rPr lang="hr-HR" sz="2000" kern="1200" noProof="0" dirty="0">
                <a:latin typeface="+mn-lt"/>
              </a:rPr>
              <a:t> (ton, visina, jačina i ritam glasa) te na </a:t>
            </a:r>
            <a:r>
              <a:rPr lang="hr-HR" sz="2000" b="1" kern="1200" noProof="0" dirty="0">
                <a:latin typeface="+mn-lt"/>
              </a:rPr>
              <a:t>neverbalne </a:t>
            </a:r>
            <a:r>
              <a:rPr lang="hr-HR" sz="2000" kern="1200" noProof="0" dirty="0">
                <a:latin typeface="+mn-lt"/>
              </a:rPr>
              <a:t>(promjene u izrazu lica, napinjanje mišića ruku, nogu, ramena, položaj tijela, pokreti ruku, itd.) znakove</a:t>
            </a:r>
          </a:p>
          <a:p>
            <a:pPr marL="457200" lvl="1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Misli su praćene izraženim osjećajima koji posluže kao znak da se nešto događa</a:t>
            </a:r>
          </a:p>
          <a:p>
            <a:pPr marL="914400" lvl="2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U pravilu se baš na tim mislima treba raditi jer imaju utjecaj na motivaciju, osjećaj valjanosti ili vrijednosti, koncentraciju te terapijsku suradnju</a:t>
            </a:r>
          </a:p>
          <a:p>
            <a:pPr marL="457200" lvl="2">
              <a:lnSpc>
                <a:spcPct val="105000"/>
              </a:lnSpc>
              <a:spcAft>
                <a:spcPts val="600"/>
              </a:spcAft>
            </a:pPr>
            <a:endParaRPr lang="hr-HR" sz="1600" kern="12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39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5946D-8A82-72A8-EEF3-6E1E7537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251EF-D58E-4F36-2DC2-A21F41D3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Kako osobi objasniti što su automatske misli?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85978C-0755-198D-81F3-566CAACB0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482933"/>
            <a:ext cx="6225554" cy="4655600"/>
          </a:xfrm>
        </p:spPr>
        <p:txBody>
          <a:bodyPr/>
          <a:lstStyle/>
          <a:p>
            <a:pPr marL="186262" indent="0">
              <a:buNone/>
            </a:pPr>
            <a:r>
              <a:rPr lang="hr-HR" sz="2000" b="1" noProof="0" dirty="0">
                <a:latin typeface="+mn-lt"/>
              </a:rPr>
              <a:t>IZMEĐU SUSRETA</a:t>
            </a:r>
          </a:p>
          <a:p>
            <a:pPr lvl="1"/>
            <a:r>
              <a:rPr lang="hr-HR" sz="2000" noProof="0" dirty="0">
                <a:latin typeface="+mn-lt"/>
              </a:rPr>
              <a:t>Prepoznavanje misli u specifičnim situacijama</a:t>
            </a:r>
          </a:p>
          <a:p>
            <a:pPr lvl="1"/>
            <a:r>
              <a:rPr lang="hr-HR" sz="2000" noProof="0" dirty="0">
                <a:latin typeface="+mn-lt"/>
              </a:rPr>
              <a:t>Korištenje tehnika prisjećanja ili zamišljanja specifične situacije u kojoj su se javile neugodne emocije - o situaciji se u tom slučaju govori u prezentu</a:t>
            </a:r>
          </a:p>
          <a:p>
            <a:pPr lvl="1"/>
            <a:r>
              <a:rPr lang="hr-HR" sz="2000" noProof="0" dirty="0">
                <a:latin typeface="+mn-lt"/>
              </a:rPr>
              <a:t>Potrebno je dublje ispitivanje situacije</a:t>
            </a:r>
          </a:p>
          <a:p>
            <a:pPr lvl="2"/>
            <a:r>
              <a:rPr lang="hr-HR" sz="2000" noProof="0" dirty="0">
                <a:latin typeface="+mn-lt"/>
              </a:rPr>
              <a:t>Sekundarne emocionalne reakcije znak su da postoji još misli u pozadini</a:t>
            </a:r>
          </a:p>
          <a:p>
            <a:pPr lvl="1"/>
            <a:r>
              <a:rPr lang="hr-HR" sz="2000" noProof="0" dirty="0">
                <a:latin typeface="+mn-lt"/>
              </a:rPr>
              <a:t>Potrebno je odrediti kada je situacija bila najviše uznemirujuća</a:t>
            </a:r>
          </a:p>
          <a:p>
            <a:pPr lvl="2"/>
            <a:r>
              <a:rPr lang="hr-HR" sz="2000" noProof="0" dirty="0">
                <a:latin typeface="+mn-lt"/>
              </a:rPr>
              <a:t>Nekada se nelagoda javlja zbog prošlosti, a nekad je nelagoda anticipirajuća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176B537-D0D1-7CB8-6AE9-AE97E3DF9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54" y="1684186"/>
            <a:ext cx="4253094" cy="42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5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F23F0D-B65C-4356-06C2-ECC1872B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11" y="3064184"/>
            <a:ext cx="5947600" cy="991600"/>
          </a:xfrm>
        </p:spPr>
        <p:txBody>
          <a:bodyPr/>
          <a:lstStyle/>
          <a:p>
            <a:r>
              <a:rPr lang="hr-HR" noProof="0" dirty="0">
                <a:latin typeface="+mj-lt"/>
              </a:rPr>
              <a:t>Identifikacija automatskih misli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DC91DDD-6AEF-CD4A-0F14-4226258A6D4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799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052EA-CEEF-6B65-3A1D-55CDCEC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Know how: Identifikacija automatskih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CD13E2-7D05-3C43-9F03-EFC7DCDF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645" y="1101775"/>
            <a:ext cx="10828420" cy="4655600"/>
          </a:xfrm>
        </p:spPr>
        <p:txBody>
          <a:bodyPr/>
          <a:lstStyle/>
          <a:p>
            <a:pPr marL="186262" indent="0" algn="ctr">
              <a:buNone/>
            </a:pPr>
            <a:r>
              <a:rPr lang="hr-HR" sz="2500" noProof="0" dirty="0">
                <a:latin typeface="+mn-lt"/>
              </a:rPr>
              <a:t>Osnovno pitanje:</a:t>
            </a:r>
          </a:p>
          <a:p>
            <a:pPr marL="186262" indent="0" algn="ctr">
              <a:buNone/>
            </a:pPr>
            <a:r>
              <a:rPr lang="hr-HR" sz="2500" b="1" noProof="0" dirty="0">
                <a:latin typeface="+mn-lt"/>
              </a:rPr>
              <a:t>Što Vam je upravo tada prošlo kroz glavu?</a:t>
            </a:r>
          </a:p>
          <a:p>
            <a:pPr marL="643462" indent="-457200">
              <a:buFont typeface="+mj-lt"/>
              <a:buAutoNum type="arabicPeriod"/>
            </a:pPr>
            <a:r>
              <a:rPr lang="hr-HR" sz="2000" noProof="0" dirty="0">
                <a:latin typeface="+mn-lt"/>
              </a:rPr>
              <a:t>Pitanje postaviti kada se za vrijeme susreta primijeti promjena u raspoloženju osobe</a:t>
            </a:r>
          </a:p>
          <a:p>
            <a:pPr marL="643462" indent="-457200">
              <a:buFont typeface="+mj-lt"/>
              <a:buAutoNum type="arabicPeriod"/>
            </a:pPr>
            <a:r>
              <a:rPr lang="hr-HR" sz="2000" noProof="0" dirty="0">
                <a:latin typeface="+mn-lt"/>
              </a:rPr>
              <a:t>Pitanje postaviti dok osoba opisuje problematičnu situaciju</a:t>
            </a:r>
          </a:p>
          <a:p>
            <a:pPr marL="643462" indent="-457200">
              <a:buFont typeface="+mj-lt"/>
              <a:buAutoNum type="arabicPeriod"/>
            </a:pPr>
            <a:r>
              <a:rPr lang="hr-HR" sz="2000" noProof="0" dirty="0">
                <a:latin typeface="+mn-lt"/>
              </a:rPr>
              <a:t>Ako je potrebno, terapeut može pitati osobu da situaciju opiše što detaljnije u sadašnjem vremenu te postaviti navedeno pitanje</a:t>
            </a:r>
          </a:p>
          <a:p>
            <a:pPr marL="643462" indent="-457200">
              <a:buFont typeface="+mj-lt"/>
              <a:buAutoNum type="arabicPeriod"/>
            </a:pPr>
            <a:r>
              <a:rPr lang="hr-HR" sz="2000" noProof="0" dirty="0">
                <a:latin typeface="+mn-lt"/>
              </a:rPr>
              <a:t>Ukoliko je potrebno, terapeut se može poslužiti tehnikom igranja uloga, zatim postaviti navedeno pitanje</a:t>
            </a:r>
            <a:br>
              <a:rPr lang="hr-HR" sz="2000" noProof="0" dirty="0">
                <a:latin typeface="+mn-lt"/>
              </a:rPr>
            </a:br>
            <a:endParaRPr lang="hr-HR" sz="2000" noProof="0" dirty="0">
              <a:latin typeface="+mn-lt"/>
            </a:endParaRPr>
          </a:p>
          <a:p>
            <a:pPr marL="186262" indent="0">
              <a:buNone/>
            </a:pPr>
            <a:r>
              <a:rPr lang="hr-HR" sz="2000" b="1" noProof="0" dirty="0">
                <a:latin typeface="+mn-lt"/>
              </a:rPr>
              <a:t>Dodatna pitanja:</a:t>
            </a:r>
          </a:p>
          <a:p>
            <a:r>
              <a:rPr lang="hr-HR" sz="2000" noProof="0" dirty="0">
                <a:latin typeface="+mn-lt"/>
              </a:rPr>
              <a:t>Što mislite da ste mogli pomisliti?</a:t>
            </a:r>
          </a:p>
          <a:p>
            <a:r>
              <a:rPr lang="hr-HR" sz="2000" noProof="0" dirty="0">
                <a:latin typeface="+mn-lt"/>
              </a:rPr>
              <a:t>Mislite li da ste mogli misliti o XXX ili XXX? </a:t>
            </a:r>
            <a:r>
              <a:rPr lang="hr-HR" sz="2000" i="1" noProof="0" dirty="0">
                <a:latin typeface="+mn-lt"/>
              </a:rPr>
              <a:t>(terapeut nudi mogućnosti suprotne od očekivanog)</a:t>
            </a:r>
          </a:p>
          <a:p>
            <a:r>
              <a:rPr lang="hr-HR" sz="2000" noProof="0" dirty="0">
                <a:latin typeface="+mn-lt"/>
              </a:rPr>
              <a:t>Jeste li zamislili nešto što se moglo dogoditi ili zapamtili nešto što se dogodilo?</a:t>
            </a:r>
          </a:p>
          <a:p>
            <a:r>
              <a:rPr lang="hr-HR" sz="2000" noProof="0" dirty="0">
                <a:latin typeface="+mn-lt"/>
              </a:rPr>
              <a:t>Jeste li pomislili XXX? </a:t>
            </a:r>
            <a:r>
              <a:rPr lang="hr-HR" sz="2000" i="1" noProof="0" dirty="0">
                <a:latin typeface="+mn-lt"/>
              </a:rPr>
              <a:t>(terapeut nudi mogućnosti)</a:t>
            </a:r>
          </a:p>
          <a:p>
            <a:endParaRPr lang="hr-HR" sz="2000" noProof="0" dirty="0">
              <a:latin typeface="+mn-lt"/>
            </a:endParaRPr>
          </a:p>
          <a:p>
            <a:pPr marL="186262" indent="0">
              <a:buNone/>
            </a:pPr>
            <a:endParaRPr lang="hr-HR" sz="20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48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B05D7-865F-C24C-C829-32D94A06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916" y="2933200"/>
            <a:ext cx="5947600" cy="991600"/>
          </a:xfrm>
        </p:spPr>
        <p:txBody>
          <a:bodyPr/>
          <a:lstStyle/>
          <a:p>
            <a:r>
              <a:rPr lang="hr-HR" noProof="0" dirty="0">
                <a:latin typeface="+mj-lt"/>
              </a:rPr>
              <a:t>Problematične situacije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BB90602-5D70-262E-BCF9-F12A0F527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738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7ED2B-9429-C20C-7D06-C4081E4F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Prepoznavanje problematične situacije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272FD6-06EA-A432-6E21-C1FF7E22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482933"/>
            <a:ext cx="10532564" cy="4655600"/>
          </a:xfrm>
        </p:spPr>
        <p:txBody>
          <a:bodyPr/>
          <a:lstStyle/>
          <a:p>
            <a:r>
              <a:rPr lang="hr-HR" sz="2000" noProof="0" dirty="0">
                <a:latin typeface="+mn-lt"/>
              </a:rPr>
              <a:t>Poteškoće pri određivanju misli, ali i problema koji je najteži</a:t>
            </a:r>
          </a:p>
          <a:p>
            <a:r>
              <a:rPr lang="hr-HR" sz="2000" noProof="0" dirty="0">
                <a:latin typeface="+mn-lt"/>
              </a:rPr>
              <a:t>Terapeut može predlagati niz uznemirujućih situacija</a:t>
            </a:r>
          </a:p>
          <a:p>
            <a:pPr lvl="1"/>
            <a:r>
              <a:rPr lang="hr-HR" sz="2000" i="1" noProof="0" dirty="0">
                <a:latin typeface="+mn-lt"/>
              </a:rPr>
              <a:t>Koje biste olakšanje osjetili da ovog problema nema?</a:t>
            </a:r>
          </a:p>
          <a:p>
            <a:r>
              <a:rPr lang="hr-HR" sz="2000" noProof="0" dirty="0">
                <a:latin typeface="+mn-lt"/>
              </a:rPr>
              <a:t>Kada se odredi problematična situacija, lakše je odrediti i automatsku misao</a:t>
            </a:r>
          </a:p>
          <a:p>
            <a:endParaRPr lang="hr-HR" sz="2000" noProof="0" dirty="0">
              <a:latin typeface="+mn-lt"/>
            </a:endParaRPr>
          </a:p>
          <a:p>
            <a:r>
              <a:rPr lang="hr-HR" sz="2000" noProof="0" dirty="0">
                <a:latin typeface="+mn-lt"/>
              </a:rPr>
              <a:t>Moguće poteškoće:</a:t>
            </a:r>
          </a:p>
          <a:p>
            <a:pPr marL="1253047" lvl="1" indent="-457200">
              <a:buFont typeface="+mj-lt"/>
              <a:buAutoNum type="alphaLcParenR"/>
            </a:pPr>
            <a:r>
              <a:rPr lang="hr-HR" sz="2000" noProof="0" dirty="0">
                <a:latin typeface="+mn-lt"/>
              </a:rPr>
              <a:t>Pacijenti/klijenti iznose interpretacije situacija</a:t>
            </a:r>
          </a:p>
          <a:p>
            <a:pPr marL="1253047" lvl="1" indent="-457200">
              <a:buFont typeface="+mj-lt"/>
              <a:buAutoNum type="alphaLcParenR"/>
            </a:pPr>
            <a:r>
              <a:rPr lang="hr-HR" sz="2000" noProof="0" dirty="0">
                <a:latin typeface="+mn-lt"/>
              </a:rPr>
              <a:t>Iznošenje misli koje su opisne ili nevažne za situaciju</a:t>
            </a:r>
          </a:p>
          <a:p>
            <a:pPr marL="1253047" lvl="1" indent="-457200">
              <a:buFont typeface="+mj-lt"/>
              <a:buAutoNum type="alphaLcParenR"/>
            </a:pPr>
            <a:r>
              <a:rPr lang="hr-HR" sz="2000" noProof="0" dirty="0">
                <a:latin typeface="+mn-lt"/>
              </a:rPr>
              <a:t>Automatske misli često mogu biti ugrađene u govor</a:t>
            </a:r>
          </a:p>
          <a:p>
            <a:pPr lvl="2"/>
            <a:r>
              <a:rPr lang="hr-HR" sz="1600" noProof="0" dirty="0">
                <a:latin typeface="+mn-lt"/>
              </a:rPr>
              <a:t>Imao/la sam osjećaj kao da im se ne sviđam. 	Nisam dovoljno dobar da se svidim nekomu.</a:t>
            </a:r>
          </a:p>
          <a:p>
            <a:pPr lvl="1">
              <a:buFont typeface="+mj-lt"/>
              <a:buAutoNum type="alphaLcParenR"/>
            </a:pPr>
            <a:r>
              <a:rPr lang="hr-HR" sz="2000" noProof="0" dirty="0">
                <a:latin typeface="+mn-lt"/>
              </a:rPr>
              <a:t>Automatske misli izražene su u telegrafskom obliku ili obliku pitanja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05C9598-008C-0931-C2F2-7F3DBF105794}"/>
              </a:ext>
            </a:extLst>
          </p:cNvPr>
          <p:cNvCxnSpPr>
            <a:cxnSpLocks/>
          </p:cNvCxnSpPr>
          <p:nvPr/>
        </p:nvCxnSpPr>
        <p:spPr>
          <a:xfrm>
            <a:off x="6641432" y="4687504"/>
            <a:ext cx="721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3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CAAA3-E9F0-ED95-370C-40F47C73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Zaključak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F8D4DC-148D-6944-6B4B-CBD2ED81F5D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503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DBC03-A34A-D785-7D6E-D5020D19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800" noProof="0" dirty="0">
                <a:latin typeface="+mj-lt"/>
              </a:rPr>
              <a:t>Zaključak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683FF8-DF4A-69BA-5DBE-C50945AF3A9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50966" y="1673433"/>
            <a:ext cx="5266953" cy="4352544"/>
          </a:xfrm>
        </p:spPr>
        <p:txBody>
          <a:bodyPr anchor="t">
            <a:noAutofit/>
          </a:bodyPr>
          <a:lstStyle/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Identifikacija automatskih misli kreće već na prvom susretu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Odvija se pomoću kognitivnog modela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Ukoliko osnovno pitanje nije dovoljno, terapeut se može koristiti dodatnim tehnikama te podučavanju pretpostavljanja o vlastitim mislima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Automatske misli događaju se svima, a kod ljudi s poteškoćama mentalnog zdravlja postaju predvidive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r>
              <a:rPr lang="hr-HR" sz="2000" kern="1200" noProof="0" dirty="0">
                <a:latin typeface="+mn-lt"/>
              </a:rPr>
              <a:t>BKT nastoji podučiti osobu da identificira svoje disfunkcionalno razmišljanje, vrednuje ga i mijenja</a:t>
            </a:r>
          </a:p>
          <a:p>
            <a:pPr marL="0">
              <a:lnSpc>
                <a:spcPct val="105000"/>
              </a:lnSpc>
              <a:spcAft>
                <a:spcPts val="600"/>
              </a:spcAft>
            </a:pPr>
            <a:endParaRPr lang="hr-HR" sz="2000" kern="1200" noProof="0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DBCF1A-201F-1BFF-E649-C7B365CC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7575" b="1"/>
          <a:stretch>
            <a:fillRect/>
          </a:stretch>
        </p:blipFill>
        <p:spPr>
          <a:xfrm>
            <a:off x="6286467" y="1673433"/>
            <a:ext cx="4954500" cy="435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8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EEED1-92BC-EF43-A79F-F813DFF5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572" y="2605800"/>
            <a:ext cx="8402855" cy="1646400"/>
          </a:xfrm>
        </p:spPr>
        <p:txBody>
          <a:bodyPr/>
          <a:lstStyle/>
          <a:p>
            <a:r>
              <a:rPr lang="hr-HR" dirty="0">
                <a:latin typeface="+mj-lt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17976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noProof="0" dirty="0">
                <a:latin typeface="Elephant Pro" panose="00000500000000000000" pitchFamily="2" charset="0"/>
              </a:rPr>
              <a:t>Sadržaj</a:t>
            </a:r>
          </a:p>
        </p:txBody>
      </p:sp>
      <p:sp>
        <p:nvSpPr>
          <p:cNvPr id="1583" name="Google Shape;1583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Georgia Pro Cond" panose="020F0502020204030204" pitchFamily="18" charset="0"/>
              </a:rPr>
              <a:t>Definicija automatskih misli</a:t>
            </a:r>
          </a:p>
        </p:txBody>
      </p:sp>
      <p:sp>
        <p:nvSpPr>
          <p:cNvPr id="1584" name="Google Shape;1584;p38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Georgia Pro Cond" panose="020F0502020204030204" pitchFamily="18" charset="0"/>
              </a:rPr>
              <a:t>Kako ih razlikovati od svjesnih misli?</a:t>
            </a:r>
          </a:p>
        </p:txBody>
      </p:sp>
      <p:sp>
        <p:nvSpPr>
          <p:cNvPr id="1582" name="Google Shape;1582;p38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Georgia Pro Cond" panose="020F0502020204030204" pitchFamily="18" charset="0"/>
              </a:rPr>
              <a:t>Koraci do prepoznavanja automatskih misli</a:t>
            </a:r>
            <a:endParaRPr lang="hr-HR" sz="2133" noProof="0" dirty="0">
              <a:solidFill>
                <a:srgbClr val="666666"/>
              </a:solidFill>
              <a:latin typeface="Georgia Pro Cond" panose="020F0502020204030204" pitchFamily="18" charset="0"/>
            </a:endParaRPr>
          </a:p>
        </p:txBody>
      </p:sp>
      <p:sp>
        <p:nvSpPr>
          <p:cNvPr id="1585" name="Google Shape;1585;p38"/>
          <p:cNvSpPr txBox="1">
            <a:spLocks noGrp="1"/>
          </p:cNvSpPr>
          <p:nvPr>
            <p:ph type="subTitle" idx="4"/>
          </p:nvPr>
        </p:nvSpPr>
        <p:spPr>
          <a:xfrm>
            <a:off x="4513343" y="5570981"/>
            <a:ext cx="307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Georgia Pro Cond" panose="020F0502020204030204" pitchFamily="18" charset="0"/>
              </a:rPr>
              <a:t>Prepoznavanje situacije, misli koje se javljaju.</a:t>
            </a:r>
          </a:p>
        </p:txBody>
      </p:sp>
      <p:sp>
        <p:nvSpPr>
          <p:cNvPr id="1586" name="Google Shape;1586;p38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hr-HR" noProof="0" dirty="0">
                <a:latin typeface="Georgia Pro Cond" panose="020F0502020204030204" pitchFamily="18" charset="0"/>
              </a:rPr>
              <a:t>Kako objasniti klijentu što su to automatske misli?</a:t>
            </a:r>
          </a:p>
        </p:txBody>
      </p:sp>
      <p:sp>
        <p:nvSpPr>
          <p:cNvPr id="1594" name="Google Shape;1594;p38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hr-HR" noProof="0" dirty="0">
                <a:latin typeface="+mj-lt"/>
              </a:rPr>
              <a:t>Što su AM?</a:t>
            </a:r>
          </a:p>
        </p:txBody>
      </p:sp>
      <p:sp>
        <p:nvSpPr>
          <p:cNvPr id="1588" name="Google Shape;1588;p38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01</a:t>
            </a:r>
          </a:p>
        </p:txBody>
      </p:sp>
      <p:sp>
        <p:nvSpPr>
          <p:cNvPr id="1589" name="Google Shape;1589;p38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04</a:t>
            </a:r>
          </a:p>
        </p:txBody>
      </p:sp>
      <p:sp>
        <p:nvSpPr>
          <p:cNvPr id="1590" name="Google Shape;1590;p38"/>
          <p:cNvSpPr txBox="1">
            <a:spLocks noGrp="1"/>
          </p:cNvSpPr>
          <p:nvPr>
            <p:ph type="title" idx="9"/>
          </p:nvPr>
        </p:nvSpPr>
        <p:spPr>
          <a:xfrm>
            <a:off x="5473345" y="1778744"/>
            <a:ext cx="1101626" cy="5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02</a:t>
            </a:r>
          </a:p>
        </p:txBody>
      </p:sp>
      <p:sp>
        <p:nvSpPr>
          <p:cNvPr id="1591" name="Google Shape;1591;p38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05</a:t>
            </a:r>
          </a:p>
        </p:txBody>
      </p:sp>
      <p:sp>
        <p:nvSpPr>
          <p:cNvPr id="1592" name="Google Shape;1592;p38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03</a:t>
            </a:r>
          </a:p>
        </p:txBody>
      </p:sp>
      <p:sp>
        <p:nvSpPr>
          <p:cNvPr id="1593" name="Google Shape;1593;p38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06</a:t>
            </a:r>
          </a:p>
        </p:txBody>
      </p:sp>
      <p:sp>
        <p:nvSpPr>
          <p:cNvPr id="1596" name="Google Shape;1596;p38"/>
          <p:cNvSpPr txBox="1">
            <a:spLocks noGrp="1"/>
          </p:cNvSpPr>
          <p:nvPr>
            <p:ph type="subTitle" idx="17"/>
          </p:nvPr>
        </p:nvSpPr>
        <p:spPr>
          <a:xfrm>
            <a:off x="7587343" y="2436664"/>
            <a:ext cx="3644656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hr-HR" noProof="0" dirty="0">
                <a:latin typeface="+mj-lt"/>
              </a:rPr>
              <a:t>Kako objasniti AM?</a:t>
            </a:r>
          </a:p>
        </p:txBody>
      </p:sp>
      <p:sp>
        <p:nvSpPr>
          <p:cNvPr id="1597" name="Google Shape;1597;p38"/>
          <p:cNvSpPr txBox="1">
            <a:spLocks noGrp="1"/>
          </p:cNvSpPr>
          <p:nvPr>
            <p:ph type="subTitle" idx="18"/>
          </p:nvPr>
        </p:nvSpPr>
        <p:spPr>
          <a:xfrm>
            <a:off x="1144617" y="4746900"/>
            <a:ext cx="3281528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hr-HR" noProof="0" dirty="0">
                <a:latin typeface="+mj-lt"/>
              </a:rPr>
              <a:t>Identifikacija AM</a:t>
            </a:r>
          </a:p>
        </p:txBody>
      </p:sp>
      <p:sp>
        <p:nvSpPr>
          <p:cNvPr id="1598" name="Google Shape;1598;p38"/>
          <p:cNvSpPr txBox="1">
            <a:spLocks noGrp="1"/>
          </p:cNvSpPr>
          <p:nvPr>
            <p:ph type="subTitle" idx="19"/>
          </p:nvPr>
        </p:nvSpPr>
        <p:spPr>
          <a:xfrm>
            <a:off x="4296072" y="5027100"/>
            <a:ext cx="3644656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hr-HR" noProof="0" dirty="0">
                <a:latin typeface="+mj-lt"/>
              </a:rPr>
              <a:t>Problematične situacije</a:t>
            </a:r>
          </a:p>
        </p:txBody>
      </p:sp>
      <p:sp>
        <p:nvSpPr>
          <p:cNvPr id="1599" name="Google Shape;1599;p38"/>
          <p:cNvSpPr txBox="1">
            <a:spLocks noGrp="1"/>
          </p:cNvSpPr>
          <p:nvPr>
            <p:ph type="subTitle" idx="20"/>
          </p:nvPr>
        </p:nvSpPr>
        <p:spPr>
          <a:xfrm>
            <a:off x="7707683" y="4685672"/>
            <a:ext cx="3074000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hr-HR" noProof="0" dirty="0">
                <a:latin typeface="+mj-lt"/>
              </a:rPr>
              <a:t>Zaključak</a:t>
            </a:r>
          </a:p>
        </p:txBody>
      </p:sp>
      <p:sp>
        <p:nvSpPr>
          <p:cNvPr id="15" name="Podnaslov 14">
            <a:extLst>
              <a:ext uri="{FF2B5EF4-FFF2-40B4-BE49-F238E27FC236}">
                <a16:creationId xmlns:a16="http://schemas.microsoft.com/office/drawing/2014/main" id="{C9047CAC-6C3E-99F2-0DFD-105742BA5483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1161178" y="2375544"/>
            <a:ext cx="3074000" cy="763600"/>
          </a:xfrm>
        </p:spPr>
        <p:txBody>
          <a:bodyPr/>
          <a:lstStyle/>
          <a:p>
            <a:r>
              <a:rPr lang="hr-HR" noProof="0" dirty="0">
                <a:latin typeface="+mj-lt"/>
              </a:rPr>
              <a:t>Što su AM?</a:t>
            </a:r>
          </a:p>
        </p:txBody>
      </p:sp>
      <p:sp>
        <p:nvSpPr>
          <p:cNvPr id="16" name="Google Shape;1595;p38"/>
          <p:cNvSpPr txBox="1">
            <a:spLocks/>
          </p:cNvSpPr>
          <p:nvPr/>
        </p:nvSpPr>
        <p:spPr>
          <a:xfrm>
            <a:off x="4338947" y="2375544"/>
            <a:ext cx="307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2667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ebo"/>
              <a:buNone/>
              <a:defRPr sz="3200" b="1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pPr marL="0" indent="0"/>
            <a:r>
              <a:rPr lang="hr-HR" kern="0" noProof="0" dirty="0">
                <a:latin typeface="+mj-lt"/>
              </a:rPr>
              <a:t>Obilježja 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8AE13-5A44-2E64-A708-17121EAB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Literatura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8E18289-957E-F24B-81FC-9D3ECAA21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Beck, J. S. (2023). </a:t>
            </a:r>
            <a:r>
              <a:rPr lang="hr-HR" i="1" dirty="0">
                <a:latin typeface="+mn-lt"/>
              </a:rPr>
              <a:t>Kognitivna terapija: Osnove i dalje</a:t>
            </a:r>
            <a:r>
              <a:rPr lang="hr-HR" dirty="0">
                <a:latin typeface="+mn-lt"/>
              </a:rPr>
              <a:t> (II. reprint 1. hrvatskog izdanja). Naklada Slap. (Prijevod i prilagodba prema originalu iz 1995., </a:t>
            </a:r>
            <a:r>
              <a:rPr lang="hr-HR" dirty="0" err="1">
                <a:latin typeface="+mn-lt"/>
              </a:rPr>
              <a:t>The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Guilford</a:t>
            </a:r>
            <a:r>
              <a:rPr lang="hr-HR" dirty="0">
                <a:latin typeface="+mn-lt"/>
              </a:rPr>
              <a:t> Press)</a:t>
            </a:r>
          </a:p>
          <a:p>
            <a:endParaRPr lang="hr-HR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5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0"/>
          <p:cNvSpPr txBox="1">
            <a:spLocks noGrp="1"/>
          </p:cNvSpPr>
          <p:nvPr>
            <p:ph type="title"/>
          </p:nvPr>
        </p:nvSpPr>
        <p:spPr>
          <a:xfrm>
            <a:off x="2717600" y="4998272"/>
            <a:ext cx="6756800" cy="122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hr-HR" noProof="0" dirty="0">
                <a:latin typeface="+mj-lt"/>
              </a:rPr>
              <a:t>Što su automatske misli?</a:t>
            </a:r>
          </a:p>
        </p:txBody>
      </p:sp>
      <p:sp>
        <p:nvSpPr>
          <p:cNvPr id="1611" name="Google Shape;1611;p4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noProof="0" dirty="0">
                <a:latin typeface="+mj-lt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547166-97C2-5F5A-CD10-1456B196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Što su automatske misli?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052F04-DAAA-1E03-FCEA-A840B383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628" y="2197671"/>
            <a:ext cx="5482000" cy="3637071"/>
          </a:xfrm>
        </p:spPr>
        <p:txBody>
          <a:bodyPr/>
          <a:lstStyle/>
          <a:p>
            <a:r>
              <a:rPr lang="hr-HR" sz="2000" noProof="0" dirty="0">
                <a:latin typeface="+mn-lt"/>
              </a:rPr>
              <a:t>Tijek mišljenja koji postoji istodobno uz manifestniji tijek misli (Beck, 1967)</a:t>
            </a:r>
          </a:p>
          <a:p>
            <a:pPr lvl="1" algn="l"/>
            <a:r>
              <a:rPr lang="hr-HR" sz="2000" noProof="0" dirty="0">
                <a:latin typeface="+mn-lt"/>
              </a:rPr>
              <a:t>Uz misli kojih smo svjesni (o kojima namjerno i svjesno razmišljamo) postoje misli koje se javljaju bez naše namjere ili svijesti</a:t>
            </a:r>
          </a:p>
          <a:p>
            <a:r>
              <a:rPr lang="hr-HR" sz="2000" noProof="0" dirty="0">
                <a:latin typeface="+mn-lt"/>
              </a:rPr>
              <a:t>Interpretacija je često važnija od same situacije</a:t>
            </a:r>
          </a:p>
          <a:p>
            <a:pPr lvl="1" algn="l"/>
            <a:r>
              <a:rPr lang="hr-HR" sz="2000" noProof="0" dirty="0">
                <a:latin typeface="+mn-lt"/>
              </a:rPr>
              <a:t>Sama interpretacija često je uvjetovana automatskim mislima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1AA239D-C48B-CA66-3C0E-D6B064E43CC7}"/>
              </a:ext>
            </a:extLst>
          </p:cNvPr>
          <p:cNvSpPr txBox="1"/>
          <p:nvPr/>
        </p:nvSpPr>
        <p:spPr>
          <a:xfrm>
            <a:off x="7783286" y="2351314"/>
            <a:ext cx="77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noProof="0" dirty="0"/>
              <a:t>Misli</a:t>
            </a:r>
            <a:r>
              <a:rPr lang="hr-HR" noProof="0" dirty="0"/>
              <a:t> </a:t>
            </a:r>
          </a:p>
        </p:txBody>
      </p:sp>
      <p:pic>
        <p:nvPicPr>
          <p:cNvPr id="6" name="Grafika 5" descr="Head with gears with solid fill">
            <a:extLst>
              <a:ext uri="{FF2B5EF4-FFF2-40B4-BE49-F238E27FC236}">
                <a16:creationId xmlns:a16="http://schemas.microsoft.com/office/drawing/2014/main" id="{E18E3D95-C2B1-F6A3-BF3D-7B412A50F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928" y="2197672"/>
            <a:ext cx="772886" cy="77288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8DC70D3-01B1-E48F-C330-1E87FB7A9D5F}"/>
              </a:ext>
            </a:extLst>
          </p:cNvPr>
          <p:cNvSpPr txBox="1"/>
          <p:nvPr/>
        </p:nvSpPr>
        <p:spPr>
          <a:xfrm>
            <a:off x="9913645" y="2373477"/>
            <a:ext cx="114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0" dirty="0"/>
              <a:t>Osjećaji</a:t>
            </a:r>
          </a:p>
        </p:txBody>
      </p:sp>
      <p:pic>
        <p:nvPicPr>
          <p:cNvPr id="11" name="Grafika 10" descr="Heart with solid fill">
            <a:extLst>
              <a:ext uri="{FF2B5EF4-FFF2-40B4-BE49-F238E27FC236}">
                <a16:creationId xmlns:a16="http://schemas.microsoft.com/office/drawing/2014/main" id="{C2B378D3-15CA-0F9A-7742-59E766075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286" y="2186697"/>
            <a:ext cx="729343" cy="729343"/>
          </a:xfrm>
          <a:prstGeom prst="rect">
            <a:avLst/>
          </a:prstGeom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B84A5F53-8140-1D0F-5BA0-3FE5F01AA07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8556173" y="2551368"/>
            <a:ext cx="66512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10367C29-4482-75F9-4357-479F3FBD1FBE}"/>
              </a:ext>
            </a:extLst>
          </p:cNvPr>
          <p:cNvCxnSpPr>
            <a:cxnSpLocks/>
          </p:cNvCxnSpPr>
          <p:nvPr/>
        </p:nvCxnSpPr>
        <p:spPr>
          <a:xfrm>
            <a:off x="10352316" y="2751424"/>
            <a:ext cx="0" cy="725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Grafika 17" descr="Fever with solid fill">
            <a:extLst>
              <a:ext uri="{FF2B5EF4-FFF2-40B4-BE49-F238E27FC236}">
                <a16:creationId xmlns:a16="http://schemas.microsoft.com/office/drawing/2014/main" id="{49054676-FFF2-8B12-EC86-D2F2E994E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2473" y="3476655"/>
            <a:ext cx="762000" cy="762000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246C0068-D2A1-5159-5388-C078B9631AEF}"/>
              </a:ext>
            </a:extLst>
          </p:cNvPr>
          <p:cNvSpPr txBox="1"/>
          <p:nvPr/>
        </p:nvSpPr>
        <p:spPr>
          <a:xfrm>
            <a:off x="10069286" y="3667938"/>
            <a:ext cx="114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0" dirty="0"/>
              <a:t>Fiziološke</a:t>
            </a:r>
            <a:br>
              <a:rPr lang="hr-HR" noProof="0" dirty="0"/>
            </a:br>
            <a:r>
              <a:rPr lang="hr-HR" noProof="0" dirty="0"/>
              <a:t>reakcije</a:t>
            </a:r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4B97B176-1263-38A3-C005-F8ADE6F87026}"/>
              </a:ext>
            </a:extLst>
          </p:cNvPr>
          <p:cNvCxnSpPr>
            <a:cxnSpLocks/>
          </p:cNvCxnSpPr>
          <p:nvPr/>
        </p:nvCxnSpPr>
        <p:spPr>
          <a:xfrm>
            <a:off x="8737992" y="3825583"/>
            <a:ext cx="4833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Grafika 22" descr="Run with solid fill">
            <a:extLst>
              <a:ext uri="{FF2B5EF4-FFF2-40B4-BE49-F238E27FC236}">
                <a16:creationId xmlns:a16="http://schemas.microsoft.com/office/drawing/2014/main" id="{0461E37C-4322-FE88-BB00-87AA60090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6984" y="3363101"/>
            <a:ext cx="838200" cy="838200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F29D24C7-59C2-7ADA-5A5D-6E4877E872D7}"/>
              </a:ext>
            </a:extLst>
          </p:cNvPr>
          <p:cNvSpPr txBox="1"/>
          <p:nvPr/>
        </p:nvSpPr>
        <p:spPr>
          <a:xfrm>
            <a:off x="7523650" y="3625528"/>
            <a:ext cx="129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noProof="0" dirty="0"/>
              <a:t>Ponašanje</a:t>
            </a:r>
            <a:r>
              <a:rPr lang="hr-HR" noProof="0" dirty="0"/>
              <a:t> 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5E091635-C041-2207-4C37-F4CE1A33E02F}"/>
              </a:ext>
            </a:extLst>
          </p:cNvPr>
          <p:cNvCxnSpPr>
            <a:cxnSpLocks/>
          </p:cNvCxnSpPr>
          <p:nvPr/>
        </p:nvCxnSpPr>
        <p:spPr>
          <a:xfrm>
            <a:off x="8169728" y="2751424"/>
            <a:ext cx="0" cy="725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4944E0D3-366F-9CC7-F53F-CEF1000AC249}"/>
              </a:ext>
            </a:extLst>
          </p:cNvPr>
          <p:cNvCxnSpPr>
            <a:cxnSpLocks/>
          </p:cNvCxnSpPr>
          <p:nvPr/>
        </p:nvCxnSpPr>
        <p:spPr>
          <a:xfrm>
            <a:off x="8327572" y="2742652"/>
            <a:ext cx="1866900" cy="725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8870C81D-50FE-60A9-076A-5107C51D5847}"/>
              </a:ext>
            </a:extLst>
          </p:cNvPr>
          <p:cNvCxnSpPr>
            <a:cxnSpLocks/>
          </p:cNvCxnSpPr>
          <p:nvPr/>
        </p:nvCxnSpPr>
        <p:spPr>
          <a:xfrm flipH="1">
            <a:off x="8389643" y="2751423"/>
            <a:ext cx="1646986" cy="725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EC85A2-A159-C59B-9F96-45AD9B71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70" noProof="0" dirty="0">
                <a:latin typeface="+mj-lt"/>
              </a:rPr>
              <a:t>02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36378E-2C7B-E4CE-F8A4-16C46608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167" y="3370800"/>
            <a:ext cx="8973176" cy="1534000"/>
          </a:xfrm>
        </p:spPr>
        <p:txBody>
          <a:bodyPr/>
          <a:lstStyle/>
          <a:p>
            <a:r>
              <a:rPr lang="hr-HR" sz="6670" b="1" noProof="0" dirty="0">
                <a:latin typeface="+mj-lt"/>
              </a:rPr>
              <a:t>Obilježja</a:t>
            </a:r>
          </a:p>
          <a:p>
            <a:r>
              <a:rPr lang="hr-HR" sz="6670" b="1" noProof="0" dirty="0">
                <a:latin typeface="+mj-lt"/>
              </a:rPr>
              <a:t>automatskih misli</a:t>
            </a:r>
          </a:p>
        </p:txBody>
      </p:sp>
    </p:spTree>
    <p:extLst>
      <p:ext uri="{BB962C8B-B14F-4D97-AF65-F5344CB8AC3E}">
        <p14:creationId xmlns:p14="http://schemas.microsoft.com/office/powerpoint/2010/main" val="263930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EEF2D-3AE9-A80D-7C9A-4FACD3ED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Obilježja automatskih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12B075-6DBD-59F1-F614-73FD4DDE6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>
                <a:latin typeface="+mn-lt"/>
              </a:rPr>
              <a:t>Misli koje prolaze „ispod radara”</a:t>
            </a:r>
          </a:p>
          <a:p>
            <a:r>
              <a:rPr lang="hr-HR" noProof="0" dirty="0">
                <a:latin typeface="+mn-lt"/>
              </a:rPr>
              <a:t>Javljaju se </a:t>
            </a:r>
            <a:r>
              <a:rPr lang="hr-HR" b="1" noProof="0" dirty="0">
                <a:latin typeface="+mn-lt"/>
              </a:rPr>
              <a:t>SVIMA</a:t>
            </a:r>
          </a:p>
          <a:p>
            <a:pPr lvl="1"/>
            <a:r>
              <a:rPr lang="hr-HR" noProof="0" dirty="0">
                <a:latin typeface="+mn-lt"/>
              </a:rPr>
              <a:t>Kod ljudi bez poteškoća u domeni mentalnog zdravlja kao odgovor na automatsku misao javlja se automatska provjera – kritičko promišljanje o misli</a:t>
            </a:r>
          </a:p>
          <a:p>
            <a:pPr lvl="1"/>
            <a:r>
              <a:rPr lang="hr-HR" noProof="0" dirty="0">
                <a:latin typeface="+mn-lt"/>
              </a:rPr>
              <a:t>Kod ljudi s nekom poteškoćom mentalnog zdravlja izostaje automatska provjera – automatska misao prihvaća se kao istinita bez kritičkog promišljanja</a:t>
            </a:r>
          </a:p>
          <a:p>
            <a:endParaRPr lang="hr-HR" noProof="0" dirty="0">
              <a:latin typeface="+mn-lt"/>
            </a:endParaRPr>
          </a:p>
          <a:p>
            <a:endParaRPr lang="hr-HR" noProof="0" dirty="0">
              <a:latin typeface="+mn-lt"/>
            </a:endParaRPr>
          </a:p>
          <a:p>
            <a:r>
              <a:rPr lang="hr-HR" b="1" noProof="0" dirty="0">
                <a:latin typeface="+mn-lt"/>
              </a:rPr>
              <a:t>Primjer:</a:t>
            </a:r>
          </a:p>
          <a:p>
            <a:pPr lvl="1"/>
            <a:r>
              <a:rPr lang="hr-HR" b="1" noProof="0" dirty="0">
                <a:latin typeface="+mn-lt"/>
              </a:rPr>
              <a:t>Situacija:</a:t>
            </a:r>
            <a:r>
              <a:rPr lang="hr-HR" noProof="0" dirty="0">
                <a:latin typeface="+mn-lt"/>
              </a:rPr>
              <a:t> učenje za ispit</a:t>
            </a:r>
          </a:p>
          <a:p>
            <a:pPr lvl="1"/>
            <a:r>
              <a:rPr lang="hr-HR" b="1" noProof="0" dirty="0">
                <a:latin typeface="+mn-lt"/>
              </a:rPr>
              <a:t>Automatska misao:</a:t>
            </a:r>
            <a:r>
              <a:rPr lang="hr-HR" noProof="0" dirty="0">
                <a:latin typeface="+mn-lt"/>
              </a:rPr>
              <a:t> Ovoga ima previše, past ću!</a:t>
            </a:r>
          </a:p>
          <a:p>
            <a:pPr lvl="1"/>
            <a:r>
              <a:rPr lang="hr-HR" b="1" noProof="0" dirty="0">
                <a:latin typeface="+mn-lt"/>
              </a:rPr>
              <a:t>Automatska provjera: </a:t>
            </a:r>
            <a:r>
              <a:rPr lang="hr-HR" noProof="0" dirty="0">
                <a:latin typeface="+mn-lt"/>
              </a:rPr>
              <a:t>I prije su se javljale ovakve situacije, dosada sam stizala sve naučiti.</a:t>
            </a:r>
          </a:p>
        </p:txBody>
      </p:sp>
    </p:spTree>
    <p:extLst>
      <p:ext uri="{BB962C8B-B14F-4D97-AF65-F5344CB8AC3E}">
        <p14:creationId xmlns:p14="http://schemas.microsoft.com/office/powerpoint/2010/main" val="181856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9ACB-3926-F810-99BD-96FFD409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167DB1-AF56-F5D6-2EA9-FEF4C6F3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Obilježja automatskih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6B1A90-DEA3-5E58-B81B-2722F03B8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>
                <a:latin typeface="+mn-lt"/>
              </a:rPr>
              <a:t>Misli su najčešće negativnog karaktera</a:t>
            </a:r>
          </a:p>
          <a:p>
            <a:pPr lvl="1"/>
            <a:r>
              <a:rPr lang="hr-HR" noProof="0" dirty="0">
                <a:latin typeface="+mn-lt"/>
              </a:rPr>
              <a:t>Iznimka kod osoba s narcističkim poremećajem ličnosti, u maničnoj epizodi te pri zloupotrebi PAS</a:t>
            </a:r>
          </a:p>
          <a:p>
            <a:r>
              <a:rPr lang="hr-HR" noProof="0" dirty="0">
                <a:latin typeface="+mn-lt"/>
              </a:rPr>
              <a:t>Povezane su s bazičnim vjerovanjima osobe</a:t>
            </a:r>
          </a:p>
          <a:p>
            <a:pPr lvl="1"/>
            <a:r>
              <a:rPr lang="hr-HR" noProof="0" dirty="0">
                <a:latin typeface="+mn-lt"/>
              </a:rPr>
              <a:t>Primjer:</a:t>
            </a:r>
            <a:br>
              <a:rPr lang="hr-HR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BV: </a:t>
            </a:r>
            <a:r>
              <a:rPr lang="hr-HR" noProof="0" dirty="0">
                <a:latin typeface="+mn-lt"/>
              </a:rPr>
              <a:t>Ja sam nesposobna osoba.</a:t>
            </a:r>
            <a:br>
              <a:rPr lang="hr-HR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AM: </a:t>
            </a:r>
            <a:r>
              <a:rPr lang="hr-HR" noProof="0" dirty="0">
                <a:latin typeface="+mn-lt"/>
              </a:rPr>
              <a:t>Ja ovo ne mogu.</a:t>
            </a:r>
          </a:p>
          <a:p>
            <a:r>
              <a:rPr lang="hr-HR" noProof="0" dirty="0">
                <a:latin typeface="+mn-lt"/>
              </a:rPr>
              <a:t>Kratke su, javljaju se brzo i spontano – nisu temeljene na namjeri ili svjesnom razmišljanju</a:t>
            </a:r>
          </a:p>
          <a:p>
            <a:pPr lvl="1"/>
            <a:r>
              <a:rPr lang="hr-HR" noProof="0" dirty="0">
                <a:latin typeface="+mn-lt"/>
              </a:rPr>
              <a:t>Osoba je često svjesnija </a:t>
            </a:r>
            <a:r>
              <a:rPr lang="hr-HR" b="1" noProof="0" dirty="0">
                <a:latin typeface="+mn-lt"/>
              </a:rPr>
              <a:t>emocija</a:t>
            </a:r>
            <a:r>
              <a:rPr lang="hr-HR" noProof="0" dirty="0">
                <a:latin typeface="+mn-lt"/>
              </a:rPr>
              <a:t> koje se pojave kao reakcija na automatsku misao</a:t>
            </a:r>
          </a:p>
          <a:p>
            <a:pPr lvl="1"/>
            <a:r>
              <a:rPr lang="hr-HR" noProof="0" dirty="0">
                <a:latin typeface="+mn-lt"/>
              </a:rPr>
              <a:t>Te su emocije logički povezane sa samim sadržajem misli</a:t>
            </a:r>
          </a:p>
        </p:txBody>
      </p:sp>
    </p:spTree>
    <p:extLst>
      <p:ext uri="{BB962C8B-B14F-4D97-AF65-F5344CB8AC3E}">
        <p14:creationId xmlns:p14="http://schemas.microsoft.com/office/powerpoint/2010/main" val="13130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2A0F2-2D44-B477-817D-038C00EE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961AC-2073-2779-78C0-EEDC1416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Obilježja automatskih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1376A6-2F31-4205-13A6-EDCC44931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>
                <a:latin typeface="+mn-lt"/>
              </a:rPr>
              <a:t>Mogu se pojaviti u verbalnom obliku te u obliku predodžbi</a:t>
            </a:r>
          </a:p>
          <a:p>
            <a:pPr lvl="1"/>
            <a:r>
              <a:rPr lang="hr-HR" noProof="0" dirty="0">
                <a:latin typeface="+mn-lt"/>
              </a:rPr>
              <a:t>Ponekad se dogodi da se pojave u oba oblika istovremeno</a:t>
            </a:r>
          </a:p>
          <a:p>
            <a:pPr lvl="1"/>
            <a:endParaRPr lang="hr-HR" noProof="0" dirty="0">
              <a:latin typeface="+mn-lt"/>
            </a:endParaRPr>
          </a:p>
          <a:p>
            <a:pPr lvl="1"/>
            <a:endParaRPr lang="hr-HR" noProof="0" dirty="0">
              <a:latin typeface="+mn-lt"/>
            </a:endParaRPr>
          </a:p>
          <a:p>
            <a:pPr lvl="1"/>
            <a:endParaRPr lang="hr-HR" noProof="0" dirty="0">
              <a:latin typeface="+mn-lt"/>
            </a:endParaRPr>
          </a:p>
          <a:p>
            <a:pPr lvl="1"/>
            <a:endParaRPr lang="hr-HR" noProof="0" dirty="0">
              <a:latin typeface="+mn-lt"/>
            </a:endParaRPr>
          </a:p>
          <a:p>
            <a:r>
              <a:rPr lang="hr-HR" noProof="0" dirty="0">
                <a:latin typeface="+mn-lt"/>
              </a:rPr>
              <a:t>Najčešće se javljaju u stenografskoj formi</a:t>
            </a:r>
          </a:p>
          <a:p>
            <a:pPr lvl="1"/>
            <a:r>
              <a:rPr lang="hr-HR" noProof="0" dirty="0">
                <a:latin typeface="+mn-lt"/>
              </a:rPr>
              <a:t>Skraćene su, sažete i nedovršene</a:t>
            </a:r>
          </a:p>
          <a:p>
            <a:pPr lvl="1"/>
            <a:r>
              <a:rPr lang="hr-HR" noProof="0" dirty="0">
                <a:latin typeface="+mn-lt"/>
              </a:rPr>
              <a:t>Mentalni prečaci koji mogu biti korisni, ali mogu biti i sumnjive, opasne uličice</a:t>
            </a:r>
          </a:p>
          <a:p>
            <a:pPr lvl="1"/>
            <a:endParaRPr lang="hr-HR" noProof="0" dirty="0">
              <a:latin typeface="+mn-lt"/>
            </a:endParaRPr>
          </a:p>
          <a:p>
            <a:endParaRPr lang="hr-HR" noProof="0" dirty="0">
              <a:latin typeface="+mn-lt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9A28717-C5C0-9A1E-B8D4-33D0FC92E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60" y="1592164"/>
            <a:ext cx="3154410" cy="180252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C9E908B-B258-A327-A6EA-F14C42B1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4" y="4364576"/>
            <a:ext cx="10452265" cy="20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AD0F0-A330-CD4B-0E1F-C7150370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8FEC6-BA05-F14A-939E-2122E837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+mj-lt"/>
              </a:rPr>
              <a:t>Obilježja automatskih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872937-7BFE-C3D7-E5BB-439147E4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482933"/>
            <a:ext cx="10272000" cy="5026724"/>
          </a:xfrm>
        </p:spPr>
        <p:txBody>
          <a:bodyPr/>
          <a:lstStyle/>
          <a:p>
            <a:r>
              <a:rPr lang="hr-HR" noProof="0" dirty="0">
                <a:latin typeface="+mn-lt"/>
              </a:rPr>
              <a:t>Mogu se procjenjivati na temelju </a:t>
            </a:r>
            <a:r>
              <a:rPr lang="hr-HR" b="1" noProof="0" dirty="0">
                <a:latin typeface="+mn-lt"/>
              </a:rPr>
              <a:t>valjanosti</a:t>
            </a:r>
            <a:r>
              <a:rPr lang="hr-HR" noProof="0" dirty="0">
                <a:latin typeface="+mn-lt"/>
              </a:rPr>
              <a:t> i </a:t>
            </a:r>
            <a:r>
              <a:rPr lang="hr-HR" b="1" noProof="0" dirty="0">
                <a:latin typeface="+mn-lt"/>
              </a:rPr>
              <a:t>korisnosti</a:t>
            </a:r>
            <a:br>
              <a:rPr lang="hr-HR" b="1" noProof="0" dirty="0">
                <a:latin typeface="+mn-lt"/>
              </a:rPr>
            </a:br>
            <a:endParaRPr lang="hr-HR" b="1" noProof="0" dirty="0">
              <a:latin typeface="+mn-lt"/>
            </a:endParaRPr>
          </a:p>
          <a:p>
            <a:r>
              <a:rPr lang="hr-HR" b="1" noProof="0" dirty="0">
                <a:latin typeface="+mn-lt"/>
              </a:rPr>
              <a:t>VALJANOST</a:t>
            </a:r>
          </a:p>
          <a:p>
            <a:pPr marL="1253047" lvl="1" indent="-457200">
              <a:buFont typeface="+mj-lt"/>
              <a:buAutoNum type="arabicPeriod"/>
            </a:pPr>
            <a:r>
              <a:rPr lang="hr-HR" b="1" noProof="0" dirty="0">
                <a:latin typeface="+mn-lt"/>
              </a:rPr>
              <a:t>Automatska misao je iskrivljena</a:t>
            </a:r>
            <a:br>
              <a:rPr lang="hr-HR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Primjer: </a:t>
            </a:r>
            <a:r>
              <a:rPr lang="hr-HR" noProof="0" dirty="0">
                <a:latin typeface="+mn-lt"/>
              </a:rPr>
              <a:t>Nisam dovoljno pametna da položim</a:t>
            </a:r>
            <a:br>
              <a:rPr lang="hr-HR" noProof="0" dirty="0">
                <a:latin typeface="+mn-lt"/>
              </a:rPr>
            </a:br>
            <a:r>
              <a:rPr lang="hr-HR" noProof="0" dirty="0">
                <a:latin typeface="+mn-lt"/>
              </a:rPr>
              <a:t>ovaj ispit.</a:t>
            </a:r>
            <a:br>
              <a:rPr lang="hr-HR" noProof="0" dirty="0">
                <a:latin typeface="+mn-lt"/>
              </a:rPr>
            </a:br>
            <a:endParaRPr lang="hr-HR" noProof="0" dirty="0">
              <a:latin typeface="+mn-lt"/>
            </a:endParaRPr>
          </a:p>
          <a:p>
            <a:pPr marL="1253047" lvl="1" indent="-457200">
              <a:buFont typeface="+mj-lt"/>
              <a:buAutoNum type="arabicPeriod"/>
            </a:pPr>
            <a:r>
              <a:rPr lang="hr-HR" b="1" noProof="0" dirty="0">
                <a:latin typeface="+mn-lt"/>
              </a:rPr>
              <a:t>Automatska misao je točna, ali je zaključak</a:t>
            </a:r>
            <a:br>
              <a:rPr lang="hr-HR" b="1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izveden iz te misli netočan</a:t>
            </a:r>
            <a:br>
              <a:rPr lang="hr-HR" b="1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Primjer: </a:t>
            </a:r>
            <a:r>
              <a:rPr lang="hr-HR" noProof="0" dirty="0">
                <a:latin typeface="+mn-lt"/>
              </a:rPr>
              <a:t>Nisam krenula učiti na vrijeme, to me čini lošom osobom.</a:t>
            </a:r>
          </a:p>
          <a:p>
            <a:pPr marL="1253047" lvl="1" indent="-457200">
              <a:buFont typeface="+mj-lt"/>
              <a:buAutoNum type="arabicPeriod"/>
            </a:pPr>
            <a:endParaRPr lang="hr-HR" noProof="0" dirty="0">
              <a:latin typeface="+mn-lt"/>
            </a:endParaRPr>
          </a:p>
          <a:p>
            <a:pPr marL="609585" marR="0" lvl="0" indent="-42332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34F"/>
              </a:buClr>
              <a:buSzPts val="1400"/>
              <a:buFont typeface="Nunito Light"/>
              <a:buChar char="●"/>
              <a:tabLst/>
              <a:defRPr/>
            </a:pPr>
            <a:r>
              <a:rPr kumimoji="0" lang="hr-HR" sz="1867" b="1" i="0" u="none" strike="noStrike" kern="0" cap="none" spc="0" normalizeH="0" baseline="0" noProof="0" dirty="0">
                <a:ln>
                  <a:noFill/>
                </a:ln>
                <a:solidFill>
                  <a:srgbClr val="58534F"/>
                </a:solidFill>
                <a:effectLst/>
                <a:uLnTx/>
                <a:uFillTx/>
                <a:latin typeface="Georgia Pro Cond"/>
                <a:ea typeface="Noto Sans"/>
                <a:cs typeface="Noto Sans"/>
                <a:sym typeface="Noto Sans"/>
              </a:rPr>
              <a:t>KORISNOST</a:t>
            </a:r>
          </a:p>
          <a:p>
            <a:pPr marL="1219170" marR="0" lvl="1" indent="-4233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34F"/>
              </a:buClr>
              <a:buSzPts val="1400"/>
              <a:buFont typeface="Nunito Light"/>
              <a:buChar char="○"/>
              <a:tabLst/>
              <a:defRPr/>
            </a:pPr>
            <a:r>
              <a:rPr kumimoji="0" lang="hr-HR" sz="1867" b="1" i="0" u="none" strike="noStrike" kern="0" cap="none" spc="0" normalizeH="0" baseline="0" noProof="0" dirty="0">
                <a:ln>
                  <a:noFill/>
                </a:ln>
                <a:solidFill>
                  <a:srgbClr val="58534F"/>
                </a:solidFill>
                <a:effectLst/>
                <a:uLnTx/>
                <a:uFillTx/>
                <a:latin typeface="Georgia Pro Cond"/>
                <a:ea typeface="Noto Sans"/>
                <a:cs typeface="Noto Sans"/>
                <a:sym typeface="Noto Sans"/>
              </a:rPr>
              <a:t>Misao je točna, ali osoba nema nikakve koristi od nje</a:t>
            </a:r>
            <a:br>
              <a:rPr kumimoji="0" lang="hr-HR" sz="1867" b="1" i="0" u="none" strike="noStrike" kern="0" cap="none" spc="0" normalizeH="0" baseline="0" noProof="0" dirty="0">
                <a:ln>
                  <a:noFill/>
                </a:ln>
                <a:solidFill>
                  <a:srgbClr val="58534F"/>
                </a:solidFill>
                <a:effectLst/>
                <a:uLnTx/>
                <a:uFillTx/>
                <a:latin typeface="Georgia Pro Cond"/>
                <a:ea typeface="Noto Sans"/>
                <a:cs typeface="Noto Sans"/>
                <a:sym typeface="Noto Sans"/>
              </a:rPr>
            </a:br>
            <a:r>
              <a:rPr kumimoji="0" lang="hr-HR" sz="1867" b="1" i="0" u="none" strike="noStrike" kern="0" cap="none" spc="0" normalizeH="0" baseline="0" noProof="0" dirty="0">
                <a:ln>
                  <a:noFill/>
                </a:ln>
                <a:solidFill>
                  <a:srgbClr val="58534F"/>
                </a:solidFill>
                <a:effectLst/>
                <a:uLnTx/>
                <a:uFillTx/>
                <a:latin typeface="Georgia Pro Cond"/>
                <a:ea typeface="Noto Sans"/>
                <a:cs typeface="Noto Sans"/>
                <a:sym typeface="Noto Sans"/>
              </a:rPr>
              <a:t>Primjer: </a:t>
            </a:r>
            <a:r>
              <a:rPr kumimoji="0" lang="hr-HR" sz="1867" b="0" i="0" u="none" strike="noStrike" kern="0" cap="none" spc="0" normalizeH="0" baseline="0" noProof="0" dirty="0">
                <a:ln>
                  <a:noFill/>
                </a:ln>
                <a:solidFill>
                  <a:srgbClr val="58534F"/>
                </a:solidFill>
                <a:effectLst/>
                <a:uLnTx/>
                <a:uFillTx/>
                <a:latin typeface="Georgia Pro Cond"/>
                <a:ea typeface="Noto Sans"/>
                <a:cs typeface="Noto Sans"/>
                <a:sym typeface="Noto Sans"/>
              </a:rPr>
              <a:t>Ovoga ima previše za naučiti, sigurno ću biti budna cijelu noć.</a:t>
            </a:r>
            <a:endParaRPr kumimoji="0" lang="hr-HR" sz="1867" b="1" i="0" u="none" strike="noStrike" kern="0" cap="none" spc="0" normalizeH="0" baseline="0" noProof="0" dirty="0">
              <a:ln>
                <a:noFill/>
              </a:ln>
              <a:solidFill>
                <a:srgbClr val="58534F"/>
              </a:solidFill>
              <a:effectLst/>
              <a:uLnTx/>
              <a:uFillTx/>
              <a:latin typeface="Georgia Pro Cond"/>
              <a:ea typeface="Noto Sans"/>
              <a:cs typeface="Noto Sans"/>
              <a:sym typeface="Noto Sans"/>
            </a:endParaRPr>
          </a:p>
          <a:p>
            <a:endParaRPr lang="hr-HR" b="1" noProof="0" dirty="0">
              <a:latin typeface="+mn-lt"/>
            </a:endParaRPr>
          </a:p>
          <a:p>
            <a:endParaRPr lang="hr-HR" noProof="0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618644-6987-32C0-F2D1-91C6C327D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0" y="1297876"/>
            <a:ext cx="4114799" cy="28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6224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 Rules for Back to School by Slidesgo">
  <a:themeElements>
    <a:clrScheme name="Simple Light">
      <a:dk1>
        <a:srgbClr val="58534F"/>
      </a:dk1>
      <a:lt1>
        <a:srgbClr val="F0DEDA"/>
      </a:lt1>
      <a:dk2>
        <a:srgbClr val="E1B6AA"/>
      </a:dk2>
      <a:lt2>
        <a:srgbClr val="F69480"/>
      </a:lt2>
      <a:accent1>
        <a:srgbClr val="F6C574"/>
      </a:accent1>
      <a:accent2>
        <a:srgbClr val="F7D9B3"/>
      </a:accent2>
      <a:accent3>
        <a:srgbClr val="C1D3DC"/>
      </a:accent3>
      <a:accent4>
        <a:srgbClr val="FFFFFF"/>
      </a:accent4>
      <a:accent5>
        <a:srgbClr val="FFFFFF"/>
      </a:accent5>
      <a:accent6>
        <a:srgbClr val="FFFFFF"/>
      </a:accent6>
      <a:hlink>
        <a:srgbClr val="58534F"/>
      </a:hlink>
      <a:folHlink>
        <a:srgbClr val="0097A7"/>
      </a:folHlink>
    </a:clrScheme>
    <a:fontScheme name="Prilagođeno 1">
      <a:majorFont>
        <a:latin typeface="Elephant Pro"/>
        <a:ea typeface=""/>
        <a:cs typeface=""/>
      </a:majorFont>
      <a:minorFont>
        <a:latin typeface="Georgia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977</Words>
  <Application>Microsoft Office PowerPoint</Application>
  <PresentationFormat>Široki zaslon</PresentationFormat>
  <Paragraphs>130</Paragraphs>
  <Slides>20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9" baseType="lpstr">
      <vt:lpstr>Anaheim</vt:lpstr>
      <vt:lpstr>Aptos</vt:lpstr>
      <vt:lpstr>Arial</vt:lpstr>
      <vt:lpstr>Elephant Pro</vt:lpstr>
      <vt:lpstr>Georgia Pro Cond</vt:lpstr>
      <vt:lpstr>Heebo</vt:lpstr>
      <vt:lpstr>Noto Sans</vt:lpstr>
      <vt:lpstr>Nunito Light</vt:lpstr>
      <vt:lpstr>Classroom Rules for Back to School by Slidesgo</vt:lpstr>
      <vt:lpstr>Identifikacija automatskih misli</vt:lpstr>
      <vt:lpstr>Sadržaj</vt:lpstr>
      <vt:lpstr>Što su automatske misli?</vt:lpstr>
      <vt:lpstr>Što su automatske misli?</vt:lpstr>
      <vt:lpstr>02</vt:lpstr>
      <vt:lpstr>Obilježja automatskih misli</vt:lpstr>
      <vt:lpstr>Obilježja automatskih misli</vt:lpstr>
      <vt:lpstr>Obilježja automatskih misli</vt:lpstr>
      <vt:lpstr>Obilježja automatskih misli</vt:lpstr>
      <vt:lpstr>Kako osobi objasniti što su automatske misli</vt:lpstr>
      <vt:lpstr>Kako osobi objasniti što su automatske misli?</vt:lpstr>
      <vt:lpstr>Kako osobi objasniti što su automatske misli?</vt:lpstr>
      <vt:lpstr>Identifikacija automatskih misli</vt:lpstr>
      <vt:lpstr>Know how: Identifikacija automatskih misli</vt:lpstr>
      <vt:lpstr>Problematične situacije</vt:lpstr>
      <vt:lpstr>Prepoznavanje problematične situacije</vt:lpstr>
      <vt:lpstr>Zaključak</vt:lpstr>
      <vt:lpstr>Zaključak</vt:lpstr>
      <vt:lpstr>Hvala na pažnji!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Cvitković</dc:creator>
  <cp:lastModifiedBy>Monika Cvitković</cp:lastModifiedBy>
  <cp:revision>1</cp:revision>
  <dcterms:created xsi:type="dcterms:W3CDTF">2026-03-05T10:29:28Z</dcterms:created>
  <dcterms:modified xsi:type="dcterms:W3CDTF">2026-03-05T19:16:55Z</dcterms:modified>
</cp:coreProperties>
</file>