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4"/>
  </p:sldMasterIdLst>
  <p:notesMasterIdLst>
    <p:notesMasterId r:id="rId19"/>
  </p:notesMasterIdLst>
  <p:handoutMasterIdLst>
    <p:handoutMasterId r:id="rId20"/>
  </p:handoutMasterIdLst>
  <p:sldIdLst>
    <p:sldId id="2561" r:id="rId5"/>
    <p:sldId id="2562" r:id="rId6"/>
    <p:sldId id="2563" r:id="rId7"/>
    <p:sldId id="2564" r:id="rId8"/>
    <p:sldId id="2566" r:id="rId9"/>
    <p:sldId id="2571" r:id="rId10"/>
    <p:sldId id="2572" r:id="rId11"/>
    <p:sldId id="2573" r:id="rId12"/>
    <p:sldId id="2574" r:id="rId13"/>
    <p:sldId id="2575" r:id="rId14"/>
    <p:sldId id="2576" r:id="rId15"/>
    <p:sldId id="2577" r:id="rId16"/>
    <p:sldId id="2579" r:id="rId17"/>
    <p:sldId id="25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C28768-C62F-F64F-6347-87559A624ABE}" name="Kaila Orsucci" initials="K" userId="S::kaila@andersenconsultants.com::11b61a15-dbbf-4176-9673-5e6d6ac372ec"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48083-ED10-4532-8CA4-4BB97D4CAD1C}" v="6" dt="2026-03-03T19:58:42.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002" autoAdjust="0"/>
  </p:normalViewPr>
  <p:slideViewPr>
    <p:cSldViewPr snapToGrid="0">
      <p:cViewPr varScale="1">
        <p:scale>
          <a:sx n="72" d="100"/>
          <a:sy n="72" d="100"/>
        </p:scale>
        <p:origin x="2070" y="29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0019E39-8588-4DF6-9D3B-34B58F9E9CE0}"/>
    <pc:docChg chg="addSld delSld modSld addSection">
      <pc:chgData name="" userId="" providerId="" clId="Web-{C0019E39-8588-4DF6-9D3B-34B58F9E9CE0}" dt="2026-02-19T15:34:30.332" v="21" actId="34807"/>
      <pc:docMkLst>
        <pc:docMk/>
      </pc:docMkLst>
      <pc:sldChg chg="modSp add addAnim">
        <pc:chgData name="" userId="" providerId="" clId="Web-{C0019E39-8588-4DF6-9D3B-34B58F9E9CE0}" dt="2026-02-19T15:34:30.316" v="4" actId="34807"/>
        <pc:sldMkLst>
          <pc:docMk/>
          <pc:sldMk cId="3280522683" sldId="2561"/>
        </pc:sldMkLst>
        <pc:spChg chg="mod">
          <ac:chgData name="" userId="" providerId="" clId="Web-{C0019E39-8588-4DF6-9D3B-34B58F9E9CE0}" dt="2026-02-19T15:34:30.316" v="1" actId="34807"/>
          <ac:spMkLst>
            <pc:docMk/>
            <pc:sldMk cId="3280522683" sldId="2561"/>
            <ac:spMk id="2" creationId="{2FB2E22B-950C-63AA-A452-9C0344308411}"/>
          </ac:spMkLst>
        </pc:spChg>
        <pc:spChg chg="mod">
          <ac:chgData name="" userId="" providerId="" clId="Web-{C0019E39-8588-4DF6-9D3B-34B58F9E9CE0}" dt="2026-02-19T15:34:30.316" v="1" actId="34807"/>
          <ac:spMkLst>
            <pc:docMk/>
            <pc:sldMk cId="3280522683" sldId="2561"/>
            <ac:spMk id="3" creationId="{7B02657B-7D9C-6BB5-1741-E1A47AE64DB1}"/>
          </ac:spMkLst>
        </pc:spChg>
      </pc:sldChg>
      <pc:sldChg chg="modSp add mod modTransition addAnim chgLayout">
        <pc:chgData name="" userId="" providerId="" clId="Web-{C0019E39-8588-4DF6-9D3B-34B58F9E9CE0}" dt="2026-02-19T15:34:30.316" v="5" actId="34807"/>
        <pc:sldMkLst>
          <pc:docMk/>
          <pc:sldMk cId="2535608303" sldId="2562"/>
        </pc:sldMkLst>
        <pc:spChg chg="mod">
          <ac:chgData name="" userId="" providerId="" clId="Web-{C0019E39-8588-4DF6-9D3B-34B58F9E9CE0}" dt="2026-02-19T15:34:30.316" v="1" actId="34807"/>
          <ac:spMkLst>
            <pc:docMk/>
            <pc:sldMk cId="2535608303" sldId="2562"/>
            <ac:spMk id="2" creationId="{71FF8ACE-FFF4-0713-9636-BB298E4D4AE9}"/>
          </ac:spMkLst>
        </pc:spChg>
      </pc:sldChg>
      <pc:sldChg chg="modSp add mod modTransition addAnim">
        <pc:chgData name="" userId="" providerId="" clId="Web-{C0019E39-8588-4DF6-9D3B-34B58F9E9CE0}" dt="2026-02-19T15:34:30.316" v="6" actId="34807"/>
        <pc:sldMkLst>
          <pc:docMk/>
          <pc:sldMk cId="3763887465" sldId="2563"/>
        </pc:sldMkLst>
        <pc:spChg chg="mod">
          <ac:chgData name="" userId="" providerId="" clId="Web-{C0019E39-8588-4DF6-9D3B-34B58F9E9CE0}" dt="2026-02-19T15:34:30.316" v="1" actId="34807"/>
          <ac:spMkLst>
            <pc:docMk/>
            <pc:sldMk cId="3763887465" sldId="2563"/>
            <ac:spMk id="2" creationId="{950440E7-EDFA-DCF8-BA70-F81AAB9ABD7D}"/>
          </ac:spMkLst>
        </pc:spChg>
        <pc:spChg chg="mod">
          <ac:chgData name="" userId="" providerId="" clId="Web-{C0019E39-8588-4DF6-9D3B-34B58F9E9CE0}" dt="2026-02-19T15:34:30.316" v="1" actId="34807"/>
          <ac:spMkLst>
            <pc:docMk/>
            <pc:sldMk cId="3763887465" sldId="2563"/>
            <ac:spMk id="4" creationId="{7ECD821E-0C83-5B87-ED9F-C8103EB8E776}"/>
          </ac:spMkLst>
        </pc:spChg>
        <pc:picChg chg="mod">
          <ac:chgData name="" userId="" providerId="" clId="Web-{C0019E39-8588-4DF6-9D3B-34B58F9E9CE0}" dt="2026-02-19T15:34:30.316" v="1" actId="34807"/>
          <ac:picMkLst>
            <pc:docMk/>
            <pc:sldMk cId="3763887465" sldId="2563"/>
            <ac:picMk id="5" creationId="{B1581B0F-D134-4AA3-9080-B838AEF19ED1}"/>
          </ac:picMkLst>
        </pc:picChg>
      </pc:sldChg>
      <pc:sldChg chg="modSp add mod modTransition modClrScheme addAnim chgLayout">
        <pc:chgData name="" userId="" providerId="" clId="Web-{C0019E39-8588-4DF6-9D3B-34B58F9E9CE0}" dt="2026-02-19T15:34:30.332" v="7" actId="34807"/>
        <pc:sldMkLst>
          <pc:docMk/>
          <pc:sldMk cId="4236001045" sldId="2564"/>
        </pc:sldMkLst>
        <pc:spChg chg="mod">
          <ac:chgData name="" userId="" providerId="" clId="Web-{C0019E39-8588-4DF6-9D3B-34B58F9E9CE0}" dt="2026-02-19T15:34:30.316" v="1" actId="34807"/>
          <ac:spMkLst>
            <pc:docMk/>
            <pc:sldMk cId="4236001045" sldId="2564"/>
            <ac:spMk id="2" creationId="{B5292567-DC99-7050-9198-67970EB49421}"/>
          </ac:spMkLst>
        </pc:spChg>
        <pc:spChg chg="mod">
          <ac:chgData name="" userId="" providerId="" clId="Web-{C0019E39-8588-4DF6-9D3B-34B58F9E9CE0}" dt="2026-02-19T15:34:30.316" v="1" actId="34807"/>
          <ac:spMkLst>
            <pc:docMk/>
            <pc:sldMk cId="4236001045" sldId="2564"/>
            <ac:spMk id="4" creationId="{A4BAB4A9-11F3-FFEB-038B-49467D2350BB}"/>
          </ac:spMkLst>
        </pc:spChg>
        <pc:picChg chg="mod ord">
          <ac:chgData name="" userId="" providerId="" clId="Web-{C0019E39-8588-4DF6-9D3B-34B58F9E9CE0}" dt="2026-02-19T15:34:30.316" v="1" actId="34807"/>
          <ac:picMkLst>
            <pc:docMk/>
            <pc:sldMk cId="4236001045" sldId="2564"/>
            <ac:picMk id="5" creationId="{D7EF26D8-A2CC-451E-96F1-A7ABDB0DAC31}"/>
          </ac:picMkLst>
        </pc:picChg>
      </pc:sldChg>
      <pc:sldChg chg="modSp add mod modTransition">
        <pc:chgData name="" userId="" providerId="" clId="Web-{C0019E39-8588-4DF6-9D3B-34B58F9E9CE0}" dt="2026-02-19T15:34:30.316" v="1" actId="34807"/>
        <pc:sldMkLst>
          <pc:docMk/>
          <pc:sldMk cId="3397814281" sldId="2566"/>
        </pc:sldMkLst>
        <pc:spChg chg="mod">
          <ac:chgData name="" userId="" providerId="" clId="Web-{C0019E39-8588-4DF6-9D3B-34B58F9E9CE0}" dt="2026-02-19T15:34:30.316" v="1" actId="34807"/>
          <ac:spMkLst>
            <pc:docMk/>
            <pc:sldMk cId="3397814281" sldId="2566"/>
            <ac:spMk id="2" creationId="{42651935-5922-E9A4-1224-7D479CCDFA7A}"/>
          </ac:spMkLst>
        </pc:spChg>
      </pc:sldChg>
      <pc:sldChg chg="modSp add mod modTransition addAnim chgLayout">
        <pc:chgData name="" userId="" providerId="" clId="Web-{C0019E39-8588-4DF6-9D3B-34B58F9E9CE0}" dt="2026-02-19T15:34:30.332" v="12" actId="34807"/>
        <pc:sldMkLst>
          <pc:docMk/>
          <pc:sldMk cId="1152830253" sldId="2571"/>
        </pc:sldMkLst>
        <pc:spChg chg="mod">
          <ac:chgData name="" userId="" providerId="" clId="Web-{C0019E39-8588-4DF6-9D3B-34B58F9E9CE0}" dt="2026-02-19T15:34:30.316" v="1" actId="34807"/>
          <ac:spMkLst>
            <pc:docMk/>
            <pc:sldMk cId="1152830253" sldId="2571"/>
            <ac:spMk id="2" creationId="{5FD7B660-637C-2E75-CA5D-B6F0F46DABE2}"/>
          </ac:spMkLst>
        </pc:spChg>
      </pc:sldChg>
      <pc:sldChg chg="modSp add mod modTransition modClrScheme addAnim chgLayout">
        <pc:chgData name="" userId="" providerId="" clId="Web-{C0019E39-8588-4DF6-9D3B-34B58F9E9CE0}" dt="2026-02-19T15:34:30.332" v="13" actId="34807"/>
        <pc:sldMkLst>
          <pc:docMk/>
          <pc:sldMk cId="3040847723" sldId="2572"/>
        </pc:sldMkLst>
        <pc:spChg chg="mod">
          <ac:chgData name="" userId="" providerId="" clId="Web-{C0019E39-8588-4DF6-9D3B-34B58F9E9CE0}" dt="2026-02-19T15:34:30.316" v="1" actId="34807"/>
          <ac:spMkLst>
            <pc:docMk/>
            <pc:sldMk cId="3040847723" sldId="2572"/>
            <ac:spMk id="2" creationId="{E04D733E-E90C-32BB-7BA8-1191425B3120}"/>
          </ac:spMkLst>
        </pc:spChg>
        <pc:spChg chg="mod">
          <ac:chgData name="" userId="" providerId="" clId="Web-{C0019E39-8588-4DF6-9D3B-34B58F9E9CE0}" dt="2026-02-19T15:34:30.316" v="1" actId="34807"/>
          <ac:spMkLst>
            <pc:docMk/>
            <pc:sldMk cId="3040847723" sldId="2572"/>
            <ac:spMk id="4" creationId="{BA9DE7BB-92F9-D4ED-E509-666F0CED9C0F}"/>
          </ac:spMkLst>
        </pc:spChg>
        <pc:picChg chg="mod ord">
          <ac:chgData name="" userId="" providerId="" clId="Web-{C0019E39-8588-4DF6-9D3B-34B58F9E9CE0}" dt="2026-02-19T15:34:30.316" v="1" actId="34807"/>
          <ac:picMkLst>
            <pc:docMk/>
            <pc:sldMk cId="3040847723" sldId="2572"/>
            <ac:picMk id="5" creationId="{E6D1E4FD-8162-42B8-BFBA-872FCA90A52F}"/>
          </ac:picMkLst>
        </pc:picChg>
      </pc:sldChg>
      <pc:sldChg chg="modSp add mod modTransition modClrScheme addAnim chgLayout">
        <pc:chgData name="" userId="" providerId="" clId="Web-{C0019E39-8588-4DF6-9D3B-34B58F9E9CE0}" dt="2026-02-19T15:34:30.332" v="14" actId="34807"/>
        <pc:sldMkLst>
          <pc:docMk/>
          <pc:sldMk cId="2916452024" sldId="2573"/>
        </pc:sldMkLst>
        <pc:spChg chg="mod">
          <ac:chgData name="" userId="" providerId="" clId="Web-{C0019E39-8588-4DF6-9D3B-34B58F9E9CE0}" dt="2026-02-19T15:34:30.316" v="1" actId="34807"/>
          <ac:spMkLst>
            <pc:docMk/>
            <pc:sldMk cId="2916452024" sldId="2573"/>
            <ac:spMk id="2" creationId="{4DD1940B-0D03-9433-70A4-FC732CE21CC8}"/>
          </ac:spMkLst>
        </pc:spChg>
        <pc:spChg chg="mod">
          <ac:chgData name="" userId="" providerId="" clId="Web-{C0019E39-8588-4DF6-9D3B-34B58F9E9CE0}" dt="2026-02-19T15:34:30.316" v="1" actId="34807"/>
          <ac:spMkLst>
            <pc:docMk/>
            <pc:sldMk cId="2916452024" sldId="2573"/>
            <ac:spMk id="4" creationId="{90A4172F-1E23-D918-B694-6808FF965708}"/>
          </ac:spMkLst>
        </pc:spChg>
        <pc:picChg chg="mod">
          <ac:chgData name="" userId="" providerId="" clId="Web-{C0019E39-8588-4DF6-9D3B-34B58F9E9CE0}" dt="2026-02-19T15:34:30.316" v="1" actId="34807"/>
          <ac:picMkLst>
            <pc:docMk/>
            <pc:sldMk cId="2916452024" sldId="2573"/>
            <ac:picMk id="5" creationId="{CE5D5A93-9D4D-4F5B-9E2E-57F807082043}"/>
          </ac:picMkLst>
        </pc:picChg>
      </pc:sldChg>
      <pc:sldChg chg="modSp add mod modTransition addAnim chgLayout">
        <pc:chgData name="" userId="" providerId="" clId="Web-{C0019E39-8588-4DF6-9D3B-34B58F9E9CE0}" dt="2026-02-19T15:34:30.332" v="15" actId="34807"/>
        <pc:sldMkLst>
          <pc:docMk/>
          <pc:sldMk cId="4025381869" sldId="2574"/>
        </pc:sldMkLst>
        <pc:spChg chg="mod">
          <ac:chgData name="" userId="" providerId="" clId="Web-{C0019E39-8588-4DF6-9D3B-34B58F9E9CE0}" dt="2026-02-19T15:34:30.316" v="1" actId="34807"/>
          <ac:spMkLst>
            <pc:docMk/>
            <pc:sldMk cId="4025381869" sldId="2574"/>
            <ac:spMk id="2" creationId="{5D0B509E-239D-1030-F4C6-57666DCEA39A}"/>
          </ac:spMkLst>
        </pc:spChg>
      </pc:sldChg>
      <pc:sldChg chg="modSp add mod modTransition modClrScheme addAnim chgLayout">
        <pc:chgData name="" userId="" providerId="" clId="Web-{C0019E39-8588-4DF6-9D3B-34B58F9E9CE0}" dt="2026-02-19T15:34:30.332" v="16" actId="34807"/>
        <pc:sldMkLst>
          <pc:docMk/>
          <pc:sldMk cId="1788922448" sldId="2575"/>
        </pc:sldMkLst>
        <pc:spChg chg="mod">
          <ac:chgData name="" userId="" providerId="" clId="Web-{C0019E39-8588-4DF6-9D3B-34B58F9E9CE0}" dt="2026-02-19T15:34:30.316" v="1" actId="34807"/>
          <ac:spMkLst>
            <pc:docMk/>
            <pc:sldMk cId="1788922448" sldId="2575"/>
            <ac:spMk id="2" creationId="{073E9C38-34D2-6441-0A2E-431E893C3515}"/>
          </ac:spMkLst>
        </pc:spChg>
        <pc:spChg chg="mod">
          <ac:chgData name="" userId="" providerId="" clId="Web-{C0019E39-8588-4DF6-9D3B-34B58F9E9CE0}" dt="2026-02-19T15:34:30.316" v="1" actId="34807"/>
          <ac:spMkLst>
            <pc:docMk/>
            <pc:sldMk cId="1788922448" sldId="2575"/>
            <ac:spMk id="4" creationId="{D94E97EF-7F91-11DD-9E97-0715430D7E3A}"/>
          </ac:spMkLst>
        </pc:spChg>
        <pc:picChg chg="mod">
          <ac:chgData name="" userId="" providerId="" clId="Web-{C0019E39-8588-4DF6-9D3B-34B58F9E9CE0}" dt="2026-02-19T15:34:30.316" v="1" actId="34807"/>
          <ac:picMkLst>
            <pc:docMk/>
            <pc:sldMk cId="1788922448" sldId="2575"/>
            <ac:picMk id="5" creationId="{E8BAA146-4976-459C-B510-6A9BD4A629F5}"/>
          </ac:picMkLst>
        </pc:picChg>
      </pc:sldChg>
      <pc:sldChg chg="modSp add mod modTransition modClrScheme addAnim chgLayout">
        <pc:chgData name="" userId="" providerId="" clId="Web-{C0019E39-8588-4DF6-9D3B-34B58F9E9CE0}" dt="2026-02-19T15:34:30.332" v="17" actId="34807"/>
        <pc:sldMkLst>
          <pc:docMk/>
          <pc:sldMk cId="3740459702" sldId="2576"/>
        </pc:sldMkLst>
        <pc:spChg chg="mod">
          <ac:chgData name="" userId="" providerId="" clId="Web-{C0019E39-8588-4DF6-9D3B-34B58F9E9CE0}" dt="2026-02-19T15:34:30.316" v="1" actId="34807"/>
          <ac:spMkLst>
            <pc:docMk/>
            <pc:sldMk cId="3740459702" sldId="2576"/>
            <ac:spMk id="2" creationId="{000D802D-56AF-B846-0993-1AC31AF0B042}"/>
          </ac:spMkLst>
        </pc:spChg>
        <pc:spChg chg="mod">
          <ac:chgData name="" userId="" providerId="" clId="Web-{C0019E39-8588-4DF6-9D3B-34B58F9E9CE0}" dt="2026-02-19T15:34:30.316" v="1" actId="34807"/>
          <ac:spMkLst>
            <pc:docMk/>
            <pc:sldMk cId="3740459702" sldId="2576"/>
            <ac:spMk id="4" creationId="{2D2281B1-B519-D555-B38A-92011FCB8113}"/>
          </ac:spMkLst>
        </pc:spChg>
        <pc:picChg chg="mod">
          <ac:chgData name="" userId="" providerId="" clId="Web-{C0019E39-8588-4DF6-9D3B-34B58F9E9CE0}" dt="2026-02-19T15:34:30.316" v="1" actId="34807"/>
          <ac:picMkLst>
            <pc:docMk/>
            <pc:sldMk cId="3740459702" sldId="2576"/>
            <ac:picMk id="5" creationId="{F61F724F-9869-4E5D-82D6-1002D97DADA1}"/>
          </ac:picMkLst>
        </pc:picChg>
      </pc:sldChg>
      <pc:sldChg chg="modSp add mod modTransition modClrScheme addAnim chgLayout">
        <pc:chgData name="" userId="" providerId="" clId="Web-{C0019E39-8588-4DF6-9D3B-34B58F9E9CE0}" dt="2026-02-19T15:34:30.332" v="18" actId="34807"/>
        <pc:sldMkLst>
          <pc:docMk/>
          <pc:sldMk cId="809228040" sldId="2577"/>
        </pc:sldMkLst>
        <pc:spChg chg="mod">
          <ac:chgData name="" userId="" providerId="" clId="Web-{C0019E39-8588-4DF6-9D3B-34B58F9E9CE0}" dt="2026-02-19T15:34:30.316" v="1" actId="34807"/>
          <ac:spMkLst>
            <pc:docMk/>
            <pc:sldMk cId="809228040" sldId="2577"/>
            <ac:spMk id="2" creationId="{46E5E7AC-E6DB-6C10-3814-14636B0ECFC6}"/>
          </ac:spMkLst>
        </pc:spChg>
        <pc:spChg chg="mod">
          <ac:chgData name="" userId="" providerId="" clId="Web-{C0019E39-8588-4DF6-9D3B-34B58F9E9CE0}" dt="2026-02-19T15:34:30.316" v="1" actId="34807"/>
          <ac:spMkLst>
            <pc:docMk/>
            <pc:sldMk cId="809228040" sldId="2577"/>
            <ac:spMk id="4" creationId="{81D9F865-4E41-90C0-656E-DE8D21F32A10}"/>
          </ac:spMkLst>
        </pc:spChg>
        <pc:picChg chg="mod">
          <ac:chgData name="" userId="" providerId="" clId="Web-{C0019E39-8588-4DF6-9D3B-34B58F9E9CE0}" dt="2026-02-19T15:34:30.316" v="1" actId="34807"/>
          <ac:picMkLst>
            <pc:docMk/>
            <pc:sldMk cId="809228040" sldId="2577"/>
            <ac:picMk id="5" creationId="{567F4D3D-9139-4481-9573-8C5584C34D4F}"/>
          </ac:picMkLst>
        </pc:picChg>
      </pc:sldChg>
      <pc:sldChg chg="modSp add mod modTransition modClrScheme addAnim chgLayout">
        <pc:chgData name="" userId="" providerId="" clId="Web-{C0019E39-8588-4DF6-9D3B-34B58F9E9CE0}" dt="2026-02-19T15:34:30.332" v="20" actId="34807"/>
        <pc:sldMkLst>
          <pc:docMk/>
          <pc:sldMk cId="1509510332" sldId="2579"/>
        </pc:sldMkLst>
        <pc:spChg chg="mod">
          <ac:chgData name="" userId="" providerId="" clId="Web-{C0019E39-8588-4DF6-9D3B-34B58F9E9CE0}" dt="2026-02-19T15:34:30.316" v="1" actId="34807"/>
          <ac:spMkLst>
            <pc:docMk/>
            <pc:sldMk cId="1509510332" sldId="2579"/>
            <ac:spMk id="2" creationId="{D9039FA8-4B96-0CA8-9877-A4A8BCFCE4F5}"/>
          </ac:spMkLst>
        </pc:spChg>
        <pc:spChg chg="mod">
          <ac:chgData name="" userId="" providerId="" clId="Web-{C0019E39-8588-4DF6-9D3B-34B58F9E9CE0}" dt="2026-02-19T15:34:30.316" v="1" actId="34807"/>
          <ac:spMkLst>
            <pc:docMk/>
            <pc:sldMk cId="1509510332" sldId="2579"/>
            <ac:spMk id="4" creationId="{F65471DA-73EC-9567-4414-D3FAC565386A}"/>
          </ac:spMkLst>
        </pc:spChg>
        <pc:picChg chg="mod ord">
          <ac:chgData name="" userId="" providerId="" clId="Web-{C0019E39-8588-4DF6-9D3B-34B58F9E9CE0}" dt="2026-02-19T15:34:30.316" v="1" actId="34807"/>
          <ac:picMkLst>
            <pc:docMk/>
            <pc:sldMk cId="1509510332" sldId="2579"/>
            <ac:picMk id="5" creationId="{E464A8C5-0706-41F3-975B-5E2029A646AD}"/>
          </ac:picMkLst>
        </pc:picChg>
      </pc:sldChg>
    </pc:docChg>
  </pc:docChgLst>
  <pc:docChgLst>
    <pc:chgData name="Filip Sviben" userId="a61ec62d-227a-4a92-86ba-1b275df67d7d" providerId="ADAL" clId="{6D87555F-A53C-4EB4-A39F-CE783913AA91}"/>
    <pc:docChg chg="undo custSel mod addSld delSld modSld sldOrd modMainMaster delSection modSection">
      <pc:chgData name="Filip Sviben" userId="a61ec62d-227a-4a92-86ba-1b275df67d7d" providerId="ADAL" clId="{6D87555F-A53C-4EB4-A39F-CE783913AA91}" dt="2026-03-03T20:05:54.724" v="4063" actId="20577"/>
      <pc:docMkLst>
        <pc:docMk/>
      </pc:docMkLst>
      <pc:sldChg chg="addSp modSp mod modAnim modNotesTx">
        <pc:chgData name="Filip Sviben" userId="a61ec62d-227a-4a92-86ba-1b275df67d7d" providerId="ADAL" clId="{6D87555F-A53C-4EB4-A39F-CE783913AA91}" dt="2026-02-20T15:52:10.835" v="158" actId="20577"/>
        <pc:sldMkLst>
          <pc:docMk/>
          <pc:sldMk cId="3280522683" sldId="2561"/>
        </pc:sldMkLst>
        <pc:spChg chg="add mod">
          <ac:chgData name="Filip Sviben" userId="a61ec62d-227a-4a92-86ba-1b275df67d7d" providerId="ADAL" clId="{6D87555F-A53C-4EB4-A39F-CE783913AA91}" dt="2026-02-20T15:50:30.111" v="82" actId="14100"/>
          <ac:spMkLst>
            <pc:docMk/>
            <pc:sldMk cId="3280522683" sldId="2561"/>
            <ac:spMk id="4" creationId="{9C06C417-7133-F790-2CD2-823483067A86}"/>
          </ac:spMkLst>
        </pc:spChg>
        <pc:spChg chg="add mod">
          <ac:chgData name="Filip Sviben" userId="a61ec62d-227a-4a92-86ba-1b275df67d7d" providerId="ADAL" clId="{6D87555F-A53C-4EB4-A39F-CE783913AA91}" dt="2026-02-20T15:52:10.835" v="158" actId="20577"/>
          <ac:spMkLst>
            <pc:docMk/>
            <pc:sldMk cId="3280522683" sldId="2561"/>
            <ac:spMk id="5" creationId="{E95AC902-A0B2-3B68-EE03-50DF073E97B5}"/>
          </ac:spMkLst>
        </pc:spChg>
      </pc:sldChg>
      <pc:sldChg chg="modAnim modNotesTx">
        <pc:chgData name="Filip Sviben" userId="a61ec62d-227a-4a92-86ba-1b275df67d7d" providerId="ADAL" clId="{6D87555F-A53C-4EB4-A39F-CE783913AA91}" dt="2026-02-19T20:41:02.779" v="71" actId="20577"/>
        <pc:sldMkLst>
          <pc:docMk/>
          <pc:sldMk cId="2535608303" sldId="2562"/>
        </pc:sldMkLst>
      </pc:sldChg>
      <pc:sldChg chg="modAnim modNotesTx">
        <pc:chgData name="Filip Sviben" userId="a61ec62d-227a-4a92-86ba-1b275df67d7d" providerId="ADAL" clId="{6D87555F-A53C-4EB4-A39F-CE783913AA91}" dt="2026-02-19T20:40:28.502" v="59" actId="20577"/>
        <pc:sldMkLst>
          <pc:docMk/>
          <pc:sldMk cId="3763887465" sldId="2563"/>
        </pc:sldMkLst>
      </pc:sldChg>
      <pc:sldChg chg="modSp mod modAnim modNotesTx">
        <pc:chgData name="Filip Sviben" userId="a61ec62d-227a-4a92-86ba-1b275df67d7d" providerId="ADAL" clId="{6D87555F-A53C-4EB4-A39F-CE783913AA91}" dt="2026-03-03T19:27:29.613" v="198" actId="20577"/>
        <pc:sldMkLst>
          <pc:docMk/>
          <pc:sldMk cId="4236001045" sldId="2564"/>
        </pc:sldMkLst>
        <pc:spChg chg="mod">
          <ac:chgData name="Filip Sviben" userId="a61ec62d-227a-4a92-86ba-1b275df67d7d" providerId="ADAL" clId="{6D87555F-A53C-4EB4-A39F-CE783913AA91}" dt="2026-02-20T15:49:31.938" v="77" actId="20577"/>
          <ac:spMkLst>
            <pc:docMk/>
            <pc:sldMk cId="4236001045" sldId="2564"/>
            <ac:spMk id="4" creationId="{A4BAB4A9-11F3-FFEB-038B-49467D2350BB}"/>
          </ac:spMkLst>
        </pc:spChg>
      </pc:sldChg>
      <pc:sldChg chg="addSp delSp modSp mod ord modNotesTx">
        <pc:chgData name="Filip Sviben" userId="a61ec62d-227a-4a92-86ba-1b275df67d7d" providerId="ADAL" clId="{6D87555F-A53C-4EB4-A39F-CE783913AA91}" dt="2026-03-03T19:42:50.391" v="2230" actId="20577"/>
        <pc:sldMkLst>
          <pc:docMk/>
          <pc:sldMk cId="3397814281" sldId="2566"/>
        </pc:sldMkLst>
        <pc:spChg chg="mod">
          <ac:chgData name="Filip Sviben" userId="a61ec62d-227a-4a92-86ba-1b275df67d7d" providerId="ADAL" clId="{6D87555F-A53C-4EB4-A39F-CE783913AA91}" dt="2026-02-19T20:27:42.653" v="0"/>
          <ac:spMkLst>
            <pc:docMk/>
            <pc:sldMk cId="3397814281" sldId="2566"/>
            <ac:spMk id="2" creationId="{42651935-5922-E9A4-1224-7D479CCDFA7A}"/>
          </ac:spMkLst>
        </pc:spChg>
        <pc:spChg chg="add mod">
          <ac:chgData name="Filip Sviben" userId="a61ec62d-227a-4a92-86ba-1b275df67d7d" providerId="ADAL" clId="{6D87555F-A53C-4EB4-A39F-CE783913AA91}" dt="2026-03-03T19:27:45.424" v="236" actId="20577"/>
          <ac:spMkLst>
            <pc:docMk/>
            <pc:sldMk cId="3397814281" sldId="2566"/>
            <ac:spMk id="5" creationId="{8F94F37D-7EF9-54CD-D132-243D5E689485}"/>
          </ac:spMkLst>
        </pc:spChg>
      </pc:sldChg>
      <pc:sldChg chg="modAnim modNotesTx">
        <pc:chgData name="Filip Sviben" userId="a61ec62d-227a-4a92-86ba-1b275df67d7d" providerId="ADAL" clId="{6D87555F-A53C-4EB4-A39F-CE783913AA91}" dt="2026-02-19T20:40:34.728" v="62" actId="20577"/>
        <pc:sldMkLst>
          <pc:docMk/>
          <pc:sldMk cId="1152830253" sldId="2571"/>
        </pc:sldMkLst>
      </pc:sldChg>
      <pc:sldChg chg="modAnim modNotesTx">
        <pc:chgData name="Filip Sviben" userId="a61ec62d-227a-4a92-86ba-1b275df67d7d" providerId="ADAL" clId="{6D87555F-A53C-4EB4-A39F-CE783913AA91}" dt="2026-03-03T19:51:11.155" v="2786" actId="20577"/>
        <pc:sldMkLst>
          <pc:docMk/>
          <pc:sldMk cId="3040847723" sldId="2572"/>
        </pc:sldMkLst>
      </pc:sldChg>
      <pc:sldChg chg="modSp mod modAnim modNotesTx">
        <pc:chgData name="Filip Sviben" userId="a61ec62d-227a-4a92-86ba-1b275df67d7d" providerId="ADAL" clId="{6D87555F-A53C-4EB4-A39F-CE783913AA91}" dt="2026-03-03T19:46:38.305" v="2240" actId="20577"/>
        <pc:sldMkLst>
          <pc:docMk/>
          <pc:sldMk cId="2916452024" sldId="2573"/>
        </pc:sldMkLst>
        <pc:spChg chg="mod">
          <ac:chgData name="Filip Sviben" userId="a61ec62d-227a-4a92-86ba-1b275df67d7d" providerId="ADAL" clId="{6D87555F-A53C-4EB4-A39F-CE783913AA91}" dt="2026-03-03T19:46:38.305" v="2240" actId="20577"/>
          <ac:spMkLst>
            <pc:docMk/>
            <pc:sldMk cId="2916452024" sldId="2573"/>
            <ac:spMk id="4" creationId="{90A4172F-1E23-D918-B694-6808FF965708}"/>
          </ac:spMkLst>
        </pc:spChg>
      </pc:sldChg>
      <pc:sldChg chg="modAnim modNotesTx">
        <pc:chgData name="Filip Sviben" userId="a61ec62d-227a-4a92-86ba-1b275df67d7d" providerId="ADAL" clId="{6D87555F-A53C-4EB4-A39F-CE783913AA91}" dt="2026-02-19T20:40:41.561" v="65" actId="20577"/>
        <pc:sldMkLst>
          <pc:docMk/>
          <pc:sldMk cId="4025381869" sldId="2574"/>
        </pc:sldMkLst>
      </pc:sldChg>
      <pc:sldChg chg="modAnim modNotesTx">
        <pc:chgData name="Filip Sviben" userId="a61ec62d-227a-4a92-86ba-1b275df67d7d" providerId="ADAL" clId="{6D87555F-A53C-4EB4-A39F-CE783913AA91}" dt="2026-03-03T19:59:35.149" v="3242" actId="20577"/>
        <pc:sldMkLst>
          <pc:docMk/>
          <pc:sldMk cId="1788922448" sldId="2575"/>
        </pc:sldMkLst>
      </pc:sldChg>
      <pc:sldChg chg="modSp mod modAnim modNotesTx">
        <pc:chgData name="Filip Sviben" userId="a61ec62d-227a-4a92-86ba-1b275df67d7d" providerId="ADAL" clId="{6D87555F-A53C-4EB4-A39F-CE783913AA91}" dt="2026-03-03T20:03:31.875" v="3718" actId="20577"/>
        <pc:sldMkLst>
          <pc:docMk/>
          <pc:sldMk cId="3740459702" sldId="2576"/>
        </pc:sldMkLst>
        <pc:spChg chg="mod">
          <ac:chgData name="Filip Sviben" userId="a61ec62d-227a-4a92-86ba-1b275df67d7d" providerId="ADAL" clId="{6D87555F-A53C-4EB4-A39F-CE783913AA91}" dt="2026-02-20T15:49:16.410" v="75" actId="20577"/>
          <ac:spMkLst>
            <pc:docMk/>
            <pc:sldMk cId="3740459702" sldId="2576"/>
            <ac:spMk id="4" creationId="{2D2281B1-B519-D555-B38A-92011FCB8113}"/>
          </ac:spMkLst>
        </pc:spChg>
      </pc:sldChg>
      <pc:sldChg chg="modAnim modNotesTx">
        <pc:chgData name="Filip Sviben" userId="a61ec62d-227a-4a92-86ba-1b275df67d7d" providerId="ADAL" clId="{6D87555F-A53C-4EB4-A39F-CE783913AA91}" dt="2026-03-03T20:05:54.724" v="4063" actId="20577"/>
        <pc:sldMkLst>
          <pc:docMk/>
          <pc:sldMk cId="809228040" sldId="2577"/>
        </pc:sldMkLst>
      </pc:sldChg>
      <pc:sldChg chg="modSp mod modAnim modNotesTx">
        <pc:chgData name="Filip Sviben" userId="a61ec62d-227a-4a92-86ba-1b275df67d7d" providerId="ADAL" clId="{6D87555F-A53C-4EB4-A39F-CE783913AA91}" dt="2026-02-20T15:49:14.482" v="74" actId="20577"/>
        <pc:sldMkLst>
          <pc:docMk/>
          <pc:sldMk cId="1509510332" sldId="2579"/>
        </pc:sldMkLst>
        <pc:spChg chg="mod">
          <ac:chgData name="Filip Sviben" userId="a61ec62d-227a-4a92-86ba-1b275df67d7d" providerId="ADAL" clId="{6D87555F-A53C-4EB4-A39F-CE783913AA91}" dt="2026-02-19T20:34:51.027" v="20"/>
          <ac:spMkLst>
            <pc:docMk/>
            <pc:sldMk cId="1509510332" sldId="2579"/>
            <ac:spMk id="2" creationId="{D9039FA8-4B96-0CA8-9877-A4A8BCFCE4F5}"/>
          </ac:spMkLst>
        </pc:spChg>
        <pc:spChg chg="mod">
          <ac:chgData name="Filip Sviben" userId="a61ec62d-227a-4a92-86ba-1b275df67d7d" providerId="ADAL" clId="{6D87555F-A53C-4EB4-A39F-CE783913AA91}" dt="2026-02-20T15:49:14.482" v="74" actId="20577"/>
          <ac:spMkLst>
            <pc:docMk/>
            <pc:sldMk cId="1509510332" sldId="2579"/>
            <ac:spMk id="4" creationId="{F65471DA-73EC-9567-4414-D3FAC565386A}"/>
          </ac:spMkLst>
        </pc:spChg>
      </pc:sldChg>
      <pc:sldChg chg="modSp new mod">
        <pc:chgData name="Filip Sviben" userId="a61ec62d-227a-4a92-86ba-1b275df67d7d" providerId="ADAL" clId="{6D87555F-A53C-4EB4-A39F-CE783913AA91}" dt="2026-02-19T20:36:13.680" v="43" actId="20577"/>
        <pc:sldMkLst>
          <pc:docMk/>
          <pc:sldMk cId="3527381213" sldId="2581"/>
        </pc:sldMkLst>
        <pc:spChg chg="mod">
          <ac:chgData name="Filip Sviben" userId="a61ec62d-227a-4a92-86ba-1b275df67d7d" providerId="ADAL" clId="{6D87555F-A53C-4EB4-A39F-CE783913AA91}" dt="2026-02-19T20:36:13.680" v="43" actId="20577"/>
          <ac:spMkLst>
            <pc:docMk/>
            <pc:sldMk cId="3527381213" sldId="2581"/>
            <ac:spMk id="2" creationId="{D85EACAF-7C98-AD9E-6D44-98910E641928}"/>
          </ac:spMkLst>
        </pc:spChg>
      </pc:sldChg>
      <pc:sldMasterChg chg="addSp mod">
        <pc:chgData name="Filip Sviben" userId="a61ec62d-227a-4a92-86ba-1b275df67d7d" providerId="ADAL" clId="{6D87555F-A53C-4EB4-A39F-CE783913AA91}" dt="2026-02-20T15:55:36.834" v="159" actId="33475"/>
        <pc:sldMasterMkLst>
          <pc:docMk/>
          <pc:sldMasterMk cId="2117197501" sldId="2147484162"/>
        </pc:sldMasterMkLst>
        <pc:spChg chg="add">
          <ac:chgData name="Filip Sviben" userId="a61ec62d-227a-4a92-86ba-1b275df67d7d" providerId="ADAL" clId="{6D87555F-A53C-4EB4-A39F-CE783913AA91}" dt="2026-02-20T15:55:36.834" v="159" actId="33475"/>
          <ac:spMkLst>
            <pc:docMk/>
            <pc:sldMasterMk cId="2117197501" sldId="2147484162"/>
            <ac:spMk id="8" creationId="{B73A5980-6BE2-A433-097B-F8877247A91E}"/>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3/3/2026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406782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t>Promjena</a:t>
            </a:r>
            <a:r>
              <a:rPr lang="en-US" sz="1200" b="1" dirty="0"/>
              <a:t> </a:t>
            </a:r>
            <a:r>
              <a:rPr lang="en-US" sz="1200" b="1" dirty="0" err="1"/>
              <a:t>filma</a:t>
            </a:r>
            <a:r>
              <a:rPr lang="en-US" sz="1200" b="1" dirty="0"/>
              <a:t> </a:t>
            </a:r>
            <a:endParaRPr lang="hr-HR" b="1" dirty="0"/>
          </a:p>
          <a:p>
            <a:r>
              <a:rPr lang="hr-HR" dirty="0"/>
              <a:t>Abe se zamišlja kako cijeli dan sjedi na kauču i ruminira. Judith mu kaže da on ne treba biti žrtva svojih misli i da ih može mijenjati kao da je redatelj. </a:t>
            </a: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Jako slično tehnici </a:t>
            </a:r>
            <a:r>
              <a:rPr lang="en-US" sz="1200" dirty="0" err="1"/>
              <a:t>Zamjena</a:t>
            </a:r>
            <a:r>
              <a:rPr lang="en-US" sz="1200" dirty="0"/>
              <a:t> </a:t>
            </a:r>
            <a:r>
              <a:rPr lang="en-US" sz="1200" dirty="0" err="1"/>
              <a:t>uznemirujućih</a:t>
            </a:r>
            <a:r>
              <a:rPr lang="en-US" sz="1200" dirty="0"/>
              <a:t> </a:t>
            </a:r>
            <a:r>
              <a:rPr lang="en-US" sz="1200" dirty="0" err="1"/>
              <a:t>slika</a:t>
            </a:r>
            <a:r>
              <a:rPr lang="en-US" sz="1200" dirty="0"/>
              <a:t> </a:t>
            </a:r>
            <a:r>
              <a:rPr lang="en-US" sz="1200" dirty="0" err="1"/>
              <a:t>ugodnim</a:t>
            </a:r>
            <a:r>
              <a:rPr lang="en-US" sz="1200" dirty="0"/>
              <a:t> </a:t>
            </a:r>
            <a:r>
              <a:rPr lang="en-US" sz="1200" dirty="0" err="1"/>
              <a:t>scenama</a:t>
            </a:r>
            <a:endParaRPr lang="hr-H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praćenje</a:t>
            </a:r>
            <a:r>
              <a:rPr lang="en-US" sz="1200" b="1" dirty="0"/>
              <a:t> </a:t>
            </a:r>
            <a:r>
              <a:rPr lang="en-US" sz="1200" b="1" dirty="0" err="1"/>
              <a:t>slike</a:t>
            </a:r>
            <a:r>
              <a:rPr lang="en-US" sz="1200" b="1" dirty="0"/>
              <a:t> do </a:t>
            </a:r>
            <a:r>
              <a:rPr lang="en-US" sz="1200" b="1" dirty="0" err="1"/>
              <a:t>kraja</a:t>
            </a:r>
            <a:endParaRPr lang="hr-HR" sz="1200" b="1" dirty="0"/>
          </a:p>
          <a:p>
            <a:r>
              <a:rPr lang="hr-HR" dirty="0"/>
              <a:t>Primjer: Abe je na intervjuu za posao, pita ga se neko pitanje i on se zamrzne i tu mu stane predodžba ( u najgorem trenutku). Judith ga traži da se vrati nazad u predodžbu i da razmisli što će se dalje događati</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156393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Skok u blisku budućnost je zamjena za praćenje slike do kraja ako klijent stalno vidi neke prepreke</a:t>
            </a:r>
          </a:p>
          <a:p>
            <a:r>
              <a:rPr lang="hr-HR" dirty="0"/>
              <a:t>Primjer: Abe koji mora nekoliko dana računati koliko poreza mora platiti</a:t>
            </a:r>
          </a:p>
          <a:p>
            <a:endParaRPr lang="hr-HR" dirty="0"/>
          </a:p>
          <a:p>
            <a:r>
              <a:rPr lang="hr-HR" dirty="0"/>
              <a:t>Skok u daleku budućnost za neke značajnije i dugotrajnice imaginacije</a:t>
            </a:r>
          </a:p>
          <a:p>
            <a:r>
              <a:rPr lang="hr-HR" dirty="0"/>
              <a:t>Primjer klijentici prijateljica boluje od raka i u terminalnoj je fazi. Pa se zamišlja na njezinom sprovodu, zatim za godinu dana, 5 godina, 10 godina</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82296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Sokratovski dijalog se koristi da se testira realnost neke situacije</a:t>
            </a:r>
          </a:p>
          <a:p>
            <a:endParaRPr lang="hr-HR" dirty="0"/>
          </a:p>
          <a:p>
            <a:r>
              <a:rPr lang="hr-HR" dirty="0"/>
              <a:t>Primjer je klijentica koja zamišlja da joj pozli u autu na parkiralištu i da nema nikoga na cijelom parkingu da joj pomogne</a:t>
            </a:r>
          </a:p>
          <a:p>
            <a:endParaRPr lang="hr-HR" dirty="0"/>
          </a:p>
          <a:p>
            <a:r>
              <a:rPr lang="hr-HR" dirty="0"/>
              <a:t>Pa terapeut ispituje koliko je vjerojatno da bi joj iz čista mira pozlilo na parkiralištu i da baš nikoga ne bi bilo u blizini</a:t>
            </a:r>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402095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244534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59903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321836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403369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1" dirty="0"/>
              <a:t>Fokusiranje na pozitivna sjećanja </a:t>
            </a:r>
            <a:r>
              <a:rPr lang="hr-HR" dirty="0"/>
              <a:t>– primjer: Judith primjećuje kako je Abeu sada teško i kako mu je palo samopouzdanje. Abe to povrrđuje. Judith ga traži da se prisjeti kada je pričao o svom prošlogodišnjem ljetnom poslu i kako mu je bilo teško na početku jer nije znaš što je radio, ali s vremenom polovio stvari i osjećao se dobro na tom poslu. Judith ga malim pitanjima o sitnicama tjera da se vrati u te dobre trenutke (npr. Možeš li sebe zamisliti na tom poslu, što točno radiš, je li vruće. Kada se Abe prisjeti kako je radio taj posao i da se dobro osjećao, Judith ga podsjeća da je on i dalje ta ista osoba, da je trenutno teško jer se trenutno bori s depresijom, ali da stvari s vremenom će postati lakše kao i to ljeto</a:t>
            </a:r>
          </a:p>
          <a:p>
            <a:br>
              <a:rPr lang="hr-HR" dirty="0"/>
            </a:br>
            <a:r>
              <a:rPr lang="hr-HR" b="1" dirty="0"/>
              <a:t>Mentalna proba adaptivnih strategija  (</a:t>
            </a:r>
            <a:r>
              <a:rPr lang="hr-HR" sz="1200" b="1" i="0" u="none" strike="noStrike" kern="1200" baseline="0" dirty="0">
                <a:solidFill>
                  <a:schemeClr val="tx1"/>
                </a:solidFill>
                <a:latin typeface="+mn-lt"/>
                <a:ea typeface="+mn-ea"/>
                <a:cs typeface="+mn-cs"/>
              </a:rPr>
              <a:t>Rehearsing Adaptive Coping Techniques) </a:t>
            </a:r>
            <a:r>
              <a:rPr lang="hr-HR" dirty="0"/>
              <a:t>– primjer: prvi dan na poslu. Klijent zamišlja neku stresnu situaciju koja ga čeka u budućnosti, terapeut pokušava oživjeti kako će taj dan ili situacija izgledati od počekta i pomaže klijentu da „prođe” kroz nju. Ako klijent predvidi da bi mu nešto moglo biti jako teško, terapeut predlaže da može korisiti neku od tehnika koje je naučio na KBT-u</a:t>
            </a:r>
          </a:p>
          <a:p>
            <a:endParaRPr lang="hr-HR" dirty="0"/>
          </a:p>
          <a:p>
            <a:r>
              <a:rPr lang="en-US" sz="1200" b="1" dirty="0" err="1"/>
              <a:t>Distanciranje</a:t>
            </a:r>
            <a:r>
              <a:rPr lang="hr-HR" sz="1200" dirty="0"/>
              <a:t> – pokazujemo klijentu da su teškoće samo „kratkog vijek”. Npr. Kažemo zamislite sebe na današnji dan točno za godinu dana, što radite, kako izgleda život, gdje je trenutni problem tada</a:t>
            </a:r>
          </a:p>
          <a:p>
            <a:endParaRPr lang="hr-H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Zamjena</a:t>
            </a:r>
            <a:r>
              <a:rPr lang="en-US" sz="1200" b="1" dirty="0"/>
              <a:t> </a:t>
            </a:r>
            <a:r>
              <a:rPr lang="en-US" sz="1200" b="1" dirty="0" err="1"/>
              <a:t>uznemirujućih</a:t>
            </a:r>
            <a:r>
              <a:rPr lang="en-US" sz="1200" b="1" dirty="0"/>
              <a:t> </a:t>
            </a:r>
            <a:r>
              <a:rPr lang="en-US" sz="1200" b="1" dirty="0" err="1"/>
              <a:t>slika</a:t>
            </a:r>
            <a:r>
              <a:rPr lang="en-US" sz="1200" b="1" dirty="0"/>
              <a:t> </a:t>
            </a:r>
            <a:r>
              <a:rPr lang="en-US" sz="1200" b="1" dirty="0" err="1"/>
              <a:t>ugodnim</a:t>
            </a:r>
            <a:r>
              <a:rPr lang="en-US" sz="1200" b="1" dirty="0"/>
              <a:t> </a:t>
            </a:r>
            <a:r>
              <a:rPr lang="en-US" sz="1200" b="1" dirty="0" err="1"/>
              <a:t>scenama</a:t>
            </a:r>
            <a:r>
              <a:rPr lang="hr-HR" sz="1200" b="1" dirty="0"/>
              <a:t> </a:t>
            </a:r>
            <a:r>
              <a:rPr lang="hr-HR" sz="1200" dirty="0"/>
              <a:t>– klijent prvo zamišlja neku ugodnu scenu u detalje. Zatim se vraćaju na negativnu predodžbu i kao da mijenjaju program na tv-u se mijenjaju nazad na pozitinu predodžbu</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1" dirty="0"/>
              <a:t>Fokusiranje na pozitivne aspekte </a:t>
            </a:r>
            <a:r>
              <a:rPr lang="hr-HR" sz="1200" dirty="0"/>
              <a:t>– primjer je klijentica koja se bojala carskog reza na koji mora ići. Pa se negativni aspekti zamjenjuju time da klijentica zamišlja bržno lice muža i medicinskog osoblja, kako ju muž drži za ruku i na kraju kako drži svoje novorođeno dijete u naručju</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259232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69199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Primjer: Abe je bio anksiozan oko odlaska na obiteljsku večeru jer ga je strah da će ga bivša žena kritizirati. Judith traži od Abea da se zamisli na toj večeri (subota je navečer, tko je za stolom i sl.). I onda ispituje dok ne dođe do kritičnog trenutka kada ga žena iskritirzira pa još malo pita na koji način ona to pita, kojim tonom, kako joj izgleda lice pa kada Abe kaže da je to rekla zločesto, onda Judith zaključuje da je to negativna predodžba</a:t>
            </a:r>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75634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239705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48497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881E108-F384-A315-D627-5984C66ED5C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11" name="Group 10">
              <a:extLst>
                <a:ext uri="{FF2B5EF4-FFF2-40B4-BE49-F238E27FC236}">
                  <a16:creationId xmlns:a16="http://schemas.microsoft.com/office/drawing/2014/main" id="{87C1CCF7-5B2C-35CC-DBB9-2CE06DC4AC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90" name="Freeform 68">
                <a:extLst>
                  <a:ext uri="{FF2B5EF4-FFF2-40B4-BE49-F238E27FC236}">
                    <a16:creationId xmlns:a16="http://schemas.microsoft.com/office/drawing/2014/main" id="{18C15660-4DED-02FA-9562-504977CD68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9">
                <a:extLst>
                  <a:ext uri="{FF2B5EF4-FFF2-40B4-BE49-F238E27FC236}">
                    <a16:creationId xmlns:a16="http://schemas.microsoft.com/office/drawing/2014/main" id="{072BDACB-931A-F55A-B289-32AFDCB9E5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2" name="Line 70">
                <a:extLst>
                  <a:ext uri="{FF2B5EF4-FFF2-40B4-BE49-F238E27FC236}">
                    <a16:creationId xmlns:a16="http://schemas.microsoft.com/office/drawing/2014/main" id="{A34FD5E0-67CD-A986-9673-4DEDB837A3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0DFF58B2-6BF5-7AA2-99C7-8C899768492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52" name="Oval 51">
                <a:extLst>
                  <a:ext uri="{FF2B5EF4-FFF2-40B4-BE49-F238E27FC236}">
                    <a16:creationId xmlns:a16="http://schemas.microsoft.com/office/drawing/2014/main" id="{4184B759-837D-B79D-8489-BF2033D794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3" name="Group 52">
                <a:extLst>
                  <a:ext uri="{FF2B5EF4-FFF2-40B4-BE49-F238E27FC236}">
                    <a16:creationId xmlns:a16="http://schemas.microsoft.com/office/drawing/2014/main" id="{66F7D36D-4939-33BD-C165-7116F0B982B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8" name="Freeform 64">
                  <a:extLst>
                    <a:ext uri="{FF2B5EF4-FFF2-40B4-BE49-F238E27FC236}">
                      <a16:creationId xmlns:a16="http://schemas.microsoft.com/office/drawing/2014/main" id="{39CF26D7-6B87-3153-4F82-3642929F2C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1">
                  <a:extLst>
                    <a:ext uri="{FF2B5EF4-FFF2-40B4-BE49-F238E27FC236}">
                      <a16:creationId xmlns:a16="http://schemas.microsoft.com/office/drawing/2014/main" id="{60E9FE59-21FD-F26A-8B04-F00B513D9B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76E57C18-1792-97B2-3EA4-2227216ACA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8">
                  <a:extLst>
                    <a:ext uri="{FF2B5EF4-FFF2-40B4-BE49-F238E27FC236}">
                      <a16:creationId xmlns:a16="http://schemas.microsoft.com/office/drawing/2014/main" id="{3FAD6F0C-C11A-8E35-6E49-CC816C9783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4">
                  <a:extLst>
                    <a:ext uri="{FF2B5EF4-FFF2-40B4-BE49-F238E27FC236}">
                      <a16:creationId xmlns:a16="http://schemas.microsoft.com/office/drawing/2014/main" id="{9F5A8A2A-D14B-7B3F-5837-0C5DDD9E80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7">
                  <a:extLst>
                    <a:ext uri="{FF2B5EF4-FFF2-40B4-BE49-F238E27FC236}">
                      <a16:creationId xmlns:a16="http://schemas.microsoft.com/office/drawing/2014/main" id="{04A52456-CA7C-B910-7DD3-FDF3F02234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0">
                  <a:extLst>
                    <a:ext uri="{FF2B5EF4-FFF2-40B4-BE49-F238E27FC236}">
                      <a16:creationId xmlns:a16="http://schemas.microsoft.com/office/drawing/2014/main" id="{8415C7E0-168E-583A-3D8E-13A0BECB6E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9">
                  <a:extLst>
                    <a:ext uri="{FF2B5EF4-FFF2-40B4-BE49-F238E27FC236}">
                      <a16:creationId xmlns:a16="http://schemas.microsoft.com/office/drawing/2014/main" id="{E84EF13A-F9BF-D114-CB2F-BAD322E48A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2">
                  <a:extLst>
                    <a:ext uri="{FF2B5EF4-FFF2-40B4-BE49-F238E27FC236}">
                      <a16:creationId xmlns:a16="http://schemas.microsoft.com/office/drawing/2014/main" id="{7635AFC9-6470-8D17-0699-3241CE2DE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5">
                  <a:extLst>
                    <a:ext uri="{FF2B5EF4-FFF2-40B4-BE49-F238E27FC236}">
                      <a16:creationId xmlns:a16="http://schemas.microsoft.com/office/drawing/2014/main" id="{791500EF-3034-425E-4CB3-882A7C2D0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302E1F2F-459F-7DDA-362C-03E7EE4BCB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39D9EE3B-A0D7-E4FC-9046-5C97668711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5">
                  <a:extLst>
                    <a:ext uri="{FF2B5EF4-FFF2-40B4-BE49-F238E27FC236}">
                      <a16:creationId xmlns:a16="http://schemas.microsoft.com/office/drawing/2014/main" id="{BB7ED61D-F228-3585-0563-330602FFB3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8">
                  <a:extLst>
                    <a:ext uri="{FF2B5EF4-FFF2-40B4-BE49-F238E27FC236}">
                      <a16:creationId xmlns:a16="http://schemas.microsoft.com/office/drawing/2014/main" id="{8D6D1F50-C458-93FE-2C29-73F04AAF39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2" name="Group 81">
                  <a:extLst>
                    <a:ext uri="{FF2B5EF4-FFF2-40B4-BE49-F238E27FC236}">
                      <a16:creationId xmlns:a16="http://schemas.microsoft.com/office/drawing/2014/main" id="{7C2B1F16-E91E-EEEA-3C21-7B069CE00B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751BADD6-70CB-D6E4-DE92-76B1A4C2E7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6">
                    <a:extLst>
                      <a:ext uri="{FF2B5EF4-FFF2-40B4-BE49-F238E27FC236}">
                        <a16:creationId xmlns:a16="http://schemas.microsoft.com/office/drawing/2014/main" id="{859ECE72-C252-77AA-D9A2-9BA1D9A645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7">
                    <a:extLst>
                      <a:ext uri="{FF2B5EF4-FFF2-40B4-BE49-F238E27FC236}">
                        <a16:creationId xmlns:a16="http://schemas.microsoft.com/office/drawing/2014/main" id="{DBABDC38-A611-E865-1F52-62CA48E76F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0">
                    <a:extLst>
                      <a:ext uri="{FF2B5EF4-FFF2-40B4-BE49-F238E27FC236}">
                        <a16:creationId xmlns:a16="http://schemas.microsoft.com/office/drawing/2014/main" id="{FC53D630-F42E-2033-5860-1939673F72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3">
                    <a:extLst>
                      <a:ext uri="{FF2B5EF4-FFF2-40B4-BE49-F238E27FC236}">
                        <a16:creationId xmlns:a16="http://schemas.microsoft.com/office/drawing/2014/main" id="{EC021795-C29B-11C0-E5B2-AF136EE09B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6">
                    <a:extLst>
                      <a:ext uri="{FF2B5EF4-FFF2-40B4-BE49-F238E27FC236}">
                        <a16:creationId xmlns:a16="http://schemas.microsoft.com/office/drawing/2014/main" id="{89127066-0EC1-E69B-2763-17EF53F77D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9">
                    <a:extLst>
                      <a:ext uri="{FF2B5EF4-FFF2-40B4-BE49-F238E27FC236}">
                        <a16:creationId xmlns:a16="http://schemas.microsoft.com/office/drawing/2014/main" id="{6B6CD59F-3CDF-DC2F-7629-7D25456A1A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1AEC402E-386A-ABCA-FAED-AC35560FFD1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60" name="Group 59">
                  <a:extLst>
                    <a:ext uri="{FF2B5EF4-FFF2-40B4-BE49-F238E27FC236}">
                      <a16:creationId xmlns:a16="http://schemas.microsoft.com/office/drawing/2014/main" id="{D05B1D61-BF79-CE17-3316-E22D6375DD6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3C1121DD-6D2D-F6DD-13EB-5BA4FEEC669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16FB59-99AD-CD5D-43A7-7DFCE4405C2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D65EFF6D-F07E-8BD8-4231-62761F20D5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0">
                    <a:extLst>
                      <a:ext uri="{FF2B5EF4-FFF2-40B4-BE49-F238E27FC236}">
                        <a16:creationId xmlns:a16="http://schemas.microsoft.com/office/drawing/2014/main" id="{288BBD12-64D8-2967-BD02-82576A7A73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4834E8D-D6E4-CAB3-9A98-0065273DA50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57">
                    <a:extLst>
                      <a:ext uri="{FF2B5EF4-FFF2-40B4-BE49-F238E27FC236}">
                        <a16:creationId xmlns:a16="http://schemas.microsoft.com/office/drawing/2014/main" id="{81F30DBC-DD75-CAAB-A919-54CD8C595B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3" name="Freeform: Shape 58">
                    <a:extLst>
                      <a:ext uri="{FF2B5EF4-FFF2-40B4-BE49-F238E27FC236}">
                        <a16:creationId xmlns:a16="http://schemas.microsoft.com/office/drawing/2014/main" id="{5622C940-8B4B-FCC6-D6C5-C3A5B5887A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5" name="Group 54">
                <a:extLst>
                  <a:ext uri="{FF2B5EF4-FFF2-40B4-BE49-F238E27FC236}">
                    <a16:creationId xmlns:a16="http://schemas.microsoft.com/office/drawing/2014/main" id="{170620AC-69C7-F05B-0FE6-F2A7B369742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6" name="Group 55">
                  <a:extLst>
                    <a:ext uri="{FF2B5EF4-FFF2-40B4-BE49-F238E27FC236}">
                      <a16:creationId xmlns:a16="http://schemas.microsoft.com/office/drawing/2014/main" id="{A866B0E7-3452-342A-E947-5D1B43B5385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8" name="Freeform 68">
                    <a:extLst>
                      <a:ext uri="{FF2B5EF4-FFF2-40B4-BE49-F238E27FC236}">
                        <a16:creationId xmlns:a16="http://schemas.microsoft.com/office/drawing/2014/main" id="{F0A66C71-2E93-8634-693C-65995DDB8C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9">
                    <a:extLst>
                      <a:ext uri="{FF2B5EF4-FFF2-40B4-BE49-F238E27FC236}">
                        <a16:creationId xmlns:a16="http://schemas.microsoft.com/office/drawing/2014/main" id="{B3DCBCA0-C178-92E8-D0AE-6C88604CA4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Line 70">
                  <a:extLst>
                    <a:ext uri="{FF2B5EF4-FFF2-40B4-BE49-F238E27FC236}">
                      <a16:creationId xmlns:a16="http://schemas.microsoft.com/office/drawing/2014/main" id="{54962A78-719A-152A-D66A-645612403E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a:extLst>
                <a:ext uri="{FF2B5EF4-FFF2-40B4-BE49-F238E27FC236}">
                  <a16:creationId xmlns:a16="http://schemas.microsoft.com/office/drawing/2014/main" id="{0DD8826F-87D1-0808-28F0-C30249A4D8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4" name="Oval 13">
                <a:extLst>
                  <a:ext uri="{FF2B5EF4-FFF2-40B4-BE49-F238E27FC236}">
                    <a16:creationId xmlns:a16="http://schemas.microsoft.com/office/drawing/2014/main" id="{3C5D1AE4-7639-F7C4-B0F2-6DC1C6D53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5" name="Group 14">
                <a:extLst>
                  <a:ext uri="{FF2B5EF4-FFF2-40B4-BE49-F238E27FC236}">
                    <a16:creationId xmlns:a16="http://schemas.microsoft.com/office/drawing/2014/main" id="{5B31C545-6261-4C90-7449-B0FA0F14B17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30" name="Freeform 64">
                  <a:extLst>
                    <a:ext uri="{FF2B5EF4-FFF2-40B4-BE49-F238E27FC236}">
                      <a16:creationId xmlns:a16="http://schemas.microsoft.com/office/drawing/2014/main" id="{CCFF55EE-F463-5AA3-EA8E-FC71AD5E59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8A64BA49-D64D-5135-432E-F837497AD3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a:extLst>
                    <a:ext uri="{FF2B5EF4-FFF2-40B4-BE49-F238E27FC236}">
                      <a16:creationId xmlns:a16="http://schemas.microsoft.com/office/drawing/2014/main" id="{53E1B766-53A4-5272-89AA-5097B67ED7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B9E623EF-3B1E-5902-5A98-8B0276FEED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A5E08108-7FFE-988A-27B4-42DC2081A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
                  <a:extLst>
                    <a:ext uri="{FF2B5EF4-FFF2-40B4-BE49-F238E27FC236}">
                      <a16:creationId xmlns:a16="http://schemas.microsoft.com/office/drawing/2014/main" id="{773E0169-06B0-CD91-ED69-C5FFA3ABA3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32E5E29B-D991-75B8-F1CC-E87F58BE97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C2C0F6-D327-B680-AD0E-29DEFE82D5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DCFACFB9-BC70-8E9B-94B0-EC3990E331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5">
                  <a:extLst>
                    <a:ext uri="{FF2B5EF4-FFF2-40B4-BE49-F238E27FC236}">
                      <a16:creationId xmlns:a16="http://schemas.microsoft.com/office/drawing/2014/main" id="{0C0243D7-FD13-096E-A535-BCB0E882F0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E40ADF36-29F2-197F-CA56-7F3C21A9E5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2">
                  <a:extLst>
                    <a:ext uri="{FF2B5EF4-FFF2-40B4-BE49-F238E27FC236}">
                      <a16:creationId xmlns:a16="http://schemas.microsoft.com/office/drawing/2014/main" id="{D4040157-022D-D2D3-BA51-FF1AC48D0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D5D04681-B3BF-355E-9F72-D6D5C61470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F5274D01-718C-8DAB-E10E-EAA275C14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2A7203C8-6D5A-D15D-479C-B62F49E395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5" name="Line 63">
                    <a:extLst>
                      <a:ext uri="{FF2B5EF4-FFF2-40B4-BE49-F238E27FC236}">
                        <a16:creationId xmlns:a16="http://schemas.microsoft.com/office/drawing/2014/main" id="{F2A721C4-BB1C-B475-8E9F-0E532E92B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6">
                    <a:extLst>
                      <a:ext uri="{FF2B5EF4-FFF2-40B4-BE49-F238E27FC236}">
                        <a16:creationId xmlns:a16="http://schemas.microsoft.com/office/drawing/2014/main" id="{A4D10222-27E8-65CC-D891-16EC7A9F19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7">
                    <a:extLst>
                      <a:ext uri="{FF2B5EF4-FFF2-40B4-BE49-F238E27FC236}">
                        <a16:creationId xmlns:a16="http://schemas.microsoft.com/office/drawing/2014/main" id="{FF2F28B6-2337-C329-446A-56A59192E6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0">
                    <a:extLst>
                      <a:ext uri="{FF2B5EF4-FFF2-40B4-BE49-F238E27FC236}">
                        <a16:creationId xmlns:a16="http://schemas.microsoft.com/office/drawing/2014/main" id="{446022E5-729D-E059-0EFB-60DCD3D20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3">
                    <a:extLst>
                      <a:ext uri="{FF2B5EF4-FFF2-40B4-BE49-F238E27FC236}">
                        <a16:creationId xmlns:a16="http://schemas.microsoft.com/office/drawing/2014/main" id="{34B448DD-DB51-4BFE-7391-F0E77F0D1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6">
                    <a:extLst>
                      <a:ext uri="{FF2B5EF4-FFF2-40B4-BE49-F238E27FC236}">
                        <a16:creationId xmlns:a16="http://schemas.microsoft.com/office/drawing/2014/main" id="{C4ECBED7-4DF3-07D4-C903-0C3466F436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17BEFC7B-EF7B-E701-5F94-14A5003FA1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 name="Group 15">
                <a:extLst>
                  <a:ext uri="{FF2B5EF4-FFF2-40B4-BE49-F238E27FC236}">
                    <a16:creationId xmlns:a16="http://schemas.microsoft.com/office/drawing/2014/main" id="{00A31DDE-6294-E350-9B31-BB2AED729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AC308B80-05DF-C878-E68E-CA949D8CBF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17C14F70-099F-64BE-337A-A8DEA8609BC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02A6CE-C651-7A36-FDA2-A75E7A144AC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39947FB4-DB7C-9FAD-FE53-C3E8C9938B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C8624528-A8A2-42DC-9965-2F3A1539C8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16FC009-ECC3-11A8-69FC-5F228B3DB1E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9">
                    <a:extLst>
                      <a:ext uri="{FF2B5EF4-FFF2-40B4-BE49-F238E27FC236}">
                        <a16:creationId xmlns:a16="http://schemas.microsoft.com/office/drawing/2014/main" id="{5B77C78C-0E98-59B7-DCF8-A595970FF5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0">
                    <a:extLst>
                      <a:ext uri="{FF2B5EF4-FFF2-40B4-BE49-F238E27FC236}">
                        <a16:creationId xmlns:a16="http://schemas.microsoft.com/office/drawing/2014/main" id="{AC070F26-D4E6-B35D-46F5-C2314E2A2D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8FC4E3AA-C659-9DCF-D8B3-5B1DA91518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8" name="Group 17">
                  <a:extLst>
                    <a:ext uri="{FF2B5EF4-FFF2-40B4-BE49-F238E27FC236}">
                      <a16:creationId xmlns:a16="http://schemas.microsoft.com/office/drawing/2014/main" id="{99E5D597-F494-4B41-736C-52EB1CB893D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61A2931B-FF2A-975B-AB37-71DF0F3418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AA86D59E-5FB1-7C95-B65B-A960F5A903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D4441001-2EF5-3871-F7E0-4165E5A190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93" name="Straight Connector 92">
            <a:extLst>
              <a:ext uri="{FF2B5EF4-FFF2-40B4-BE49-F238E27FC236}">
                <a16:creationId xmlns:a16="http://schemas.microsoft.com/office/drawing/2014/main" id="{3E6F731B-8969-3200-B9DB-3E8612A79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264408" y="3883294"/>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0B95CA7-7C33-82C1-25FB-B083614FA283}"/>
              </a:ext>
            </a:extLst>
          </p:cNvPr>
          <p:cNvSpPr>
            <a:spLocks noGrp="1"/>
          </p:cNvSpPr>
          <p:nvPr>
            <p:ph type="ctrTitle"/>
          </p:nvPr>
        </p:nvSpPr>
        <p:spPr>
          <a:xfrm>
            <a:off x="612648" y="697234"/>
            <a:ext cx="5852160" cy="2925456"/>
          </a:xfrm>
          <a:prstGeom prst="rect">
            <a:avLst/>
          </a:prstGeom>
        </p:spPr>
        <p:txBody>
          <a:bodyPr anchor="b" anchorCtr="0">
            <a:noAutofit/>
          </a:bodyPr>
          <a:lstStyle>
            <a:lvl1pPr algn="ctr">
              <a:defRPr sz="4000"/>
            </a:lvl1pPr>
          </a:lstStyle>
          <a:p>
            <a:r>
              <a:rPr lang="en-US"/>
              <a:t>Click to edit Master title style</a:t>
            </a:r>
          </a:p>
        </p:txBody>
      </p:sp>
      <p:sp>
        <p:nvSpPr>
          <p:cNvPr id="8" name="Subtitle 2">
            <a:extLst>
              <a:ext uri="{FF2B5EF4-FFF2-40B4-BE49-F238E27FC236}">
                <a16:creationId xmlns:a16="http://schemas.microsoft.com/office/drawing/2014/main" id="{E8955AA8-3423-1402-F58D-56D367DC7544}"/>
              </a:ext>
            </a:extLst>
          </p:cNvPr>
          <p:cNvSpPr>
            <a:spLocks noGrp="1"/>
          </p:cNvSpPr>
          <p:nvPr>
            <p:ph type="subTitle" idx="1"/>
          </p:nvPr>
        </p:nvSpPr>
        <p:spPr>
          <a:xfrm>
            <a:off x="612648" y="4143898"/>
            <a:ext cx="5852160" cy="1545336"/>
          </a:xfrm>
        </p:spPr>
        <p:txBody>
          <a:bodyPr anchor="t" anchorCtr="0">
            <a:noAutofit/>
          </a:bodyPr>
          <a:lstStyle>
            <a:lvl1pPr marL="0" indent="0" algn="ctr">
              <a:lnSpc>
                <a:spcPct val="100000"/>
              </a:lnSpc>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035586"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06128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737706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C08E8F-21C4-BDA0-1FEA-E51B8E9CB351}"/>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65EDA3F-843D-ADBB-966A-DB1A2A5166C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61B5AC1E-4E60-E55C-F99A-C82C820F57E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95710207-8E92-8065-A970-1DD14538E1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42F4499F-CCFF-BE52-2AE4-5B68AED9B3B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FAE142-A102-E457-095D-59B239E4986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FE818EA7-840E-B523-CA43-BE90E3B561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DBDA4452-94B1-8350-4FDB-EFB58824F8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B2F4B6F-70DB-7396-B99F-C4E444D9B4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BDDCFCA-0EF1-29B9-00F4-A588AF400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AC0DFEA6-DB81-94B0-E975-1C49757EA9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AF59F6E7-21D4-8707-43CA-087E19578E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4A38BAEA-44BA-7155-9C72-9138317A1FE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BAF2DD0-AD60-8573-53DB-993D86BAA5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20062C7-8B68-E834-D399-30EEC999A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103C961E-7827-DB34-96BE-56C18B33C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3831D031-9B96-5A75-6664-93344812D8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84126BE9-9F7A-9AF0-5260-9775155298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8906F989-CBC1-B62D-2528-65CA7B1A5CE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1466E447-0F70-081B-1290-B8EE7C029D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D0125F-AA06-77AC-1A70-35B4C3D151E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9FB536AB-CC9D-EF43-764A-BDA6D3536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27BCD93A-F6D3-B4BB-B4BD-3FB7B22982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14B0F9-E206-61B3-B94D-29E2B9E950B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BE2287FA-B742-96AC-20EE-A120A175A7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ABD4CB87-7C84-CA5E-440C-0DBE244031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CCB2077E-0279-E8FA-B509-2228C725C14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B0BEA08B-F521-4923-A6BD-8D20C50809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2EAC3EE0-4EEF-A6CF-D309-75B294E64D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7F448550-8EAB-AA60-AB70-359190C84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7E2CFC90-E41C-9543-B005-9373338400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38" name="Straight Connector 37">
            <a:extLst>
              <a:ext uri="{FF2B5EF4-FFF2-40B4-BE49-F238E27FC236}">
                <a16:creationId xmlns:a16="http://schemas.microsoft.com/office/drawing/2014/main" id="{7B9571A4-6852-2595-903A-1B4CA40FC353}"/>
              </a:ext>
            </a:extLst>
          </p:cNvPr>
          <p:cNvCxnSpPr>
            <a:cxnSpLocks/>
          </p:cNvCxnSpPr>
          <p:nvPr userDrawn="1"/>
        </p:nvCxnSpPr>
        <p:spPr>
          <a:xfrm>
            <a:off x="714375"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600" y="685800"/>
            <a:ext cx="8229600" cy="1532787"/>
          </a:xfrm>
          <a:prstGeom prst="rect">
            <a:avLst/>
          </a:prstGeom>
        </p:spPr>
        <p:txBody>
          <a:bodyPr anchor="b">
            <a:noAutofit/>
          </a:bodyPr>
          <a:lstStyle>
            <a:lvl1pPr>
              <a:defRPr sz="4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771255"/>
            <a:ext cx="8226553"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8409993"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7168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0CC6F6-0F36-4E6D-DC3B-944BDE9BB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575763"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Title 1">
            <a:extLst>
              <a:ext uri="{FF2B5EF4-FFF2-40B4-BE49-F238E27FC236}">
                <a16:creationId xmlns:a16="http://schemas.microsoft.com/office/drawing/2014/main" id="{B3337ACC-66A8-D3EE-ADA8-E5899EA2C03B}"/>
              </a:ext>
            </a:extLst>
          </p:cNvPr>
          <p:cNvSpPr>
            <a:spLocks noGrp="1"/>
          </p:cNvSpPr>
          <p:nvPr>
            <p:ph type="title" hasCustomPrompt="1"/>
          </p:nvPr>
        </p:nvSpPr>
        <p:spPr>
          <a:xfrm>
            <a:off x="5192037" y="685800"/>
            <a:ext cx="6384266" cy="1532787"/>
          </a:xfrm>
          <a:prstGeom prst="rect">
            <a:avLst/>
          </a:prstGeom>
        </p:spPr>
        <p:txBody>
          <a:bodyPr anchor="b">
            <a:noAutofit/>
          </a:bodyPr>
          <a:lstStyle>
            <a:lvl1pPr>
              <a:defRPr sz="4000"/>
            </a:lvl1pPr>
          </a:lstStyle>
          <a:p>
            <a:r>
              <a:rPr lang="en-US"/>
              <a:t>Agenda</a:t>
            </a:r>
          </a:p>
        </p:txBody>
      </p:sp>
      <p:sp>
        <p:nvSpPr>
          <p:cNvPr id="14" name="Picture Placeholder 24">
            <a:extLst>
              <a:ext uri="{FF2B5EF4-FFF2-40B4-BE49-F238E27FC236}">
                <a16:creationId xmlns:a16="http://schemas.microsoft.com/office/drawing/2014/main" id="{15B18755-94AA-6BC3-BF5F-5FBE9DCD3CC9}"/>
              </a:ext>
            </a:extLst>
          </p:cNvPr>
          <p:cNvSpPr>
            <a:spLocks noGrp="1"/>
          </p:cNvSpPr>
          <p:nvPr>
            <p:ph type="pic" sz="quarter" idx="17" hasCustomPrompt="1"/>
          </p:nvPr>
        </p:nvSpPr>
        <p:spPr>
          <a:xfrm>
            <a:off x="276201" y="233172"/>
            <a:ext cx="4023360" cy="6391656"/>
          </a:xfrm>
          <a:blipFill>
            <a:blip r:embed="rId2">
              <a:alphaModFix amt="60000"/>
            </a:blip>
            <a:stretch>
              <a:fillRect/>
            </a:stretch>
          </a:blipFill>
        </p:spPr>
        <p:txBody>
          <a:bodyPr/>
          <a:lstStyle>
            <a:lvl1pPr>
              <a:defRPr/>
            </a:lvl1pPr>
          </a:lstStyle>
          <a:p>
            <a:r>
              <a:rPr lang="en-US" dirty="0"/>
              <a:t> </a:t>
            </a:r>
          </a:p>
        </p:txBody>
      </p:sp>
      <p:cxnSp>
        <p:nvCxnSpPr>
          <p:cNvPr id="10" name="Straight Connector 9">
            <a:extLst>
              <a:ext uri="{FF2B5EF4-FFF2-40B4-BE49-F238E27FC236}">
                <a16:creationId xmlns:a16="http://schemas.microsoft.com/office/drawing/2014/main" id="{D8828F05-5102-DECF-D23D-45D10DF04ED1}"/>
              </a:ext>
            </a:extLst>
          </p:cNvPr>
          <p:cNvCxnSpPr>
            <a:cxnSpLocks/>
          </p:cNvCxnSpPr>
          <p:nvPr userDrawn="1"/>
        </p:nvCxnSpPr>
        <p:spPr>
          <a:xfrm>
            <a:off x="5296812"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6">
            <a:extLst>
              <a:ext uri="{FF2B5EF4-FFF2-40B4-BE49-F238E27FC236}">
                <a16:creationId xmlns:a16="http://schemas.microsoft.com/office/drawing/2014/main" id="{9B592AC5-89CD-4A5B-6EC1-2622ED92A8B3}"/>
              </a:ext>
            </a:extLst>
          </p:cNvPr>
          <p:cNvSpPr>
            <a:spLocks noGrp="1"/>
          </p:cNvSpPr>
          <p:nvPr>
            <p:ph sz="quarter" idx="15"/>
          </p:nvPr>
        </p:nvSpPr>
        <p:spPr>
          <a:xfrm>
            <a:off x="5195084" y="2771255"/>
            <a:ext cx="6384266"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192038" y="6343955"/>
            <a:ext cx="2985400"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a:prstGeom prst="rect">
            <a:avLst/>
          </a:prstGeom>
        </p:spPr>
        <p:txBody>
          <a:bodyPr>
            <a:noAutofit/>
          </a:bodyPr>
          <a:lstStyle/>
          <a:p>
            <a:r>
              <a:rPr lang="en-US"/>
              <a:t>20xx</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7630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218FBE0F-9B63-6A71-94B1-0F594CAF611D}"/>
              </a:ext>
            </a:extLst>
          </p:cNvPr>
          <p:cNvGrpSpPr/>
          <p:nvPr/>
        </p:nvGrpSpPr>
        <p:grpSpPr>
          <a:xfrm rot="2700000">
            <a:off x="10522137" y="4483036"/>
            <a:ext cx="633413" cy="1862138"/>
            <a:chOff x="5959192" y="333389"/>
            <a:chExt cx="633413" cy="1862138"/>
          </a:xfrm>
        </p:grpSpPr>
        <p:grpSp>
          <p:nvGrpSpPr>
            <p:cNvPr id="66" name="Group 65">
              <a:extLst>
                <a:ext uri="{FF2B5EF4-FFF2-40B4-BE49-F238E27FC236}">
                  <a16:creationId xmlns:a16="http://schemas.microsoft.com/office/drawing/2014/main" id="{15FF1AEF-EA93-71FD-09DD-2D65CBDC09D9}"/>
                </a:ext>
              </a:extLst>
            </p:cNvPr>
            <p:cNvGrpSpPr/>
            <p:nvPr/>
          </p:nvGrpSpPr>
          <p:grpSpPr>
            <a:xfrm>
              <a:off x="5959192" y="333389"/>
              <a:ext cx="633413" cy="1419225"/>
              <a:chOff x="5959192" y="333389"/>
              <a:chExt cx="633413" cy="1419225"/>
            </a:xfrm>
          </p:grpSpPr>
          <p:sp>
            <p:nvSpPr>
              <p:cNvPr id="68" name="Freeform 68">
                <a:extLst>
                  <a:ext uri="{FF2B5EF4-FFF2-40B4-BE49-F238E27FC236}">
                    <a16:creationId xmlns:a16="http://schemas.microsoft.com/office/drawing/2014/main" id="{CE3B7C33-3CEA-C7DC-6D9B-1B19D283EAB7}"/>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44E07912-E7DB-41E1-BBB5-E914477D273F}"/>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Line 70">
              <a:extLst>
                <a:ext uri="{FF2B5EF4-FFF2-40B4-BE49-F238E27FC236}">
                  <a16:creationId xmlns:a16="http://schemas.microsoft.com/office/drawing/2014/main" id="{0679C784-04BA-6538-188E-E570BFAA79A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C4EE5BC5-2282-EF22-2D27-9605690AD2F9}"/>
              </a:ext>
            </a:extLst>
          </p:cNvPr>
          <p:cNvGrpSpPr/>
          <p:nvPr/>
        </p:nvGrpSpPr>
        <p:grpSpPr>
          <a:xfrm>
            <a:off x="1079500" y="649304"/>
            <a:ext cx="698051" cy="1372591"/>
            <a:chOff x="1079500" y="649304"/>
            <a:chExt cx="698051" cy="1372591"/>
          </a:xfrm>
        </p:grpSpPr>
        <p:sp>
          <p:nvSpPr>
            <p:cNvPr id="71" name="Oval 70">
              <a:extLst>
                <a:ext uri="{FF2B5EF4-FFF2-40B4-BE49-F238E27FC236}">
                  <a16:creationId xmlns:a16="http://schemas.microsoft.com/office/drawing/2014/main" id="{728D3B3C-3AE0-8ED5-280F-D333F02F1258}"/>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72" name="Group 71">
              <a:extLst>
                <a:ext uri="{FF2B5EF4-FFF2-40B4-BE49-F238E27FC236}">
                  <a16:creationId xmlns:a16="http://schemas.microsoft.com/office/drawing/2014/main" id="{FEF8264A-5687-D010-2ECD-9D58025DB73F}"/>
                </a:ext>
              </a:extLst>
            </p:cNvPr>
            <p:cNvGrpSpPr/>
            <p:nvPr/>
          </p:nvGrpSpPr>
          <p:grpSpPr>
            <a:xfrm rot="10800000">
              <a:off x="1079500" y="952167"/>
              <a:ext cx="641184" cy="1069728"/>
              <a:chOff x="6484111" y="2967038"/>
              <a:chExt cx="641184" cy="1069728"/>
            </a:xfrm>
          </p:grpSpPr>
          <p:grpSp>
            <p:nvGrpSpPr>
              <p:cNvPr id="73" name="Group 72">
                <a:extLst>
                  <a:ext uri="{FF2B5EF4-FFF2-40B4-BE49-F238E27FC236}">
                    <a16:creationId xmlns:a16="http://schemas.microsoft.com/office/drawing/2014/main" id="{60A8F3A8-A2DC-5ADC-4FD9-393659D891DE}"/>
                  </a:ext>
                </a:extLst>
              </p:cNvPr>
              <p:cNvGrpSpPr/>
              <p:nvPr/>
            </p:nvGrpSpPr>
            <p:grpSpPr>
              <a:xfrm>
                <a:off x="6808136" y="2967038"/>
                <a:ext cx="317159" cy="932400"/>
                <a:chOff x="6808136" y="2967038"/>
                <a:chExt cx="317159" cy="932400"/>
              </a:xfrm>
            </p:grpSpPr>
            <p:sp>
              <p:nvSpPr>
                <p:cNvPr id="78" name="Freeform 68">
                  <a:extLst>
                    <a:ext uri="{FF2B5EF4-FFF2-40B4-BE49-F238E27FC236}">
                      <a16:creationId xmlns:a16="http://schemas.microsoft.com/office/drawing/2014/main" id="{0B7D5584-0C9B-A0CD-A775-8C759CBAC82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9">
                  <a:extLst>
                    <a:ext uri="{FF2B5EF4-FFF2-40B4-BE49-F238E27FC236}">
                      <a16:creationId xmlns:a16="http://schemas.microsoft.com/office/drawing/2014/main" id="{5FAFBF8A-D6D3-F82D-B4E1-5D0E1DE8220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Line 70">
                  <a:extLst>
                    <a:ext uri="{FF2B5EF4-FFF2-40B4-BE49-F238E27FC236}">
                      <a16:creationId xmlns:a16="http://schemas.microsoft.com/office/drawing/2014/main" id="{6D9602E0-52EF-81E6-73A3-E6F3B2521F9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B72D4C62-7F4E-3C19-F030-759BBCC73ADD}"/>
                  </a:ext>
                </a:extLst>
              </p:cNvPr>
              <p:cNvGrpSpPr/>
              <p:nvPr/>
            </p:nvGrpSpPr>
            <p:grpSpPr>
              <a:xfrm rot="18900000" flipH="1">
                <a:off x="6484111" y="3104366"/>
                <a:ext cx="317159" cy="932400"/>
                <a:chOff x="6808136" y="2967038"/>
                <a:chExt cx="317159" cy="932400"/>
              </a:xfrm>
            </p:grpSpPr>
            <p:sp>
              <p:nvSpPr>
                <p:cNvPr id="75" name="Freeform 68">
                  <a:extLst>
                    <a:ext uri="{FF2B5EF4-FFF2-40B4-BE49-F238E27FC236}">
                      <a16:creationId xmlns:a16="http://schemas.microsoft.com/office/drawing/2014/main" id="{9B64F73D-DDBE-F99D-B5A4-E2031361D67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9">
                  <a:extLst>
                    <a:ext uri="{FF2B5EF4-FFF2-40B4-BE49-F238E27FC236}">
                      <a16:creationId xmlns:a16="http://schemas.microsoft.com/office/drawing/2014/main" id="{BB633787-0233-D377-F0AF-3F313A1835D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Line 70">
                  <a:extLst>
                    <a:ext uri="{FF2B5EF4-FFF2-40B4-BE49-F238E27FC236}">
                      <a16:creationId xmlns:a16="http://schemas.microsoft.com/office/drawing/2014/main" id="{E218811C-28A2-31DD-C23E-EF36A5D3510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61" name="Straight Connector 60">
            <a:extLst>
              <a:ext uri="{FF2B5EF4-FFF2-40B4-BE49-F238E27FC236}">
                <a16:creationId xmlns:a16="http://schemas.microsoft.com/office/drawing/2014/main" id="{46345B66-BEAE-193A-4397-C22AA5BF93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354469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FA74A03-875B-FA64-4AF9-93EBDBB38452}"/>
              </a:ext>
            </a:extLst>
          </p:cNvPr>
          <p:cNvSpPr>
            <a:spLocks noGrp="1"/>
          </p:cNvSpPr>
          <p:nvPr>
            <p:ph type="title"/>
          </p:nvPr>
        </p:nvSpPr>
        <p:spPr>
          <a:xfrm>
            <a:off x="3757422" y="1747177"/>
            <a:ext cx="4677156" cy="1495065"/>
          </a:xfrm>
          <a:prstGeom prst="rect">
            <a:avLst/>
          </a:prstGeom>
        </p:spPr>
        <p:txBody>
          <a:bodyPr anchor="b">
            <a:noAutofit/>
          </a:bodyPr>
          <a:lstStyle>
            <a:lvl1pPr algn="ctr">
              <a:defRPr sz="3200">
                <a:solidFill>
                  <a:schemeClr val="tx1">
                    <a:lumMod val="75000"/>
                    <a:lumOff val="25000"/>
                  </a:schemeClr>
                </a:solidFill>
              </a:defRPr>
            </a:lvl1pPr>
          </a:lstStyle>
          <a:p>
            <a:r>
              <a:rPr lang="en-US" dirty="0"/>
              <a:t>Click to edit Master title style</a:t>
            </a:r>
          </a:p>
        </p:txBody>
      </p:sp>
      <p:sp>
        <p:nvSpPr>
          <p:cNvPr id="59" name="Content Placeholder 7">
            <a:extLst>
              <a:ext uri="{FF2B5EF4-FFF2-40B4-BE49-F238E27FC236}">
                <a16:creationId xmlns:a16="http://schemas.microsoft.com/office/drawing/2014/main" id="{A53C4390-318D-97F3-BC85-79B2C11CBDDC}"/>
              </a:ext>
            </a:extLst>
          </p:cNvPr>
          <p:cNvSpPr>
            <a:spLocks noGrp="1"/>
          </p:cNvSpPr>
          <p:nvPr>
            <p:ph sz="quarter" idx="14"/>
          </p:nvPr>
        </p:nvSpPr>
        <p:spPr>
          <a:xfrm>
            <a:off x="3757422" y="3847150"/>
            <a:ext cx="4677156" cy="2014819"/>
          </a:xfrm>
        </p:spPr>
        <p:txBody>
          <a:bodyPr anchor="t" anchorCtr="0">
            <a:noAutofit/>
          </a:bodyPr>
          <a:lstStyle>
            <a:lvl1pPr marL="0" indent="0" algn="ctr">
              <a:buNone/>
              <a:defRPr sz="1400"/>
            </a:lvl1pPr>
            <a:lvl2pPr marL="228600" indent="0" algn="ctr">
              <a:buNone/>
              <a:defRPr sz="1400"/>
            </a:lvl2pPr>
            <a:lvl3pPr marL="457200" indent="0" algn="ctr">
              <a:buNone/>
              <a:defRPr sz="1400"/>
            </a:lvl3pPr>
            <a:lvl4pPr marL="685800" indent="0" algn="ctr">
              <a:buNone/>
              <a:defRPr sz="1400"/>
            </a:lvl4pPr>
            <a:lvl5pPr marL="914400" indent="0" algn="ctr">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4087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A6EA59-28D6-DA53-6F3E-EF38136F981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8" name="Group 7">
              <a:extLst>
                <a:ext uri="{FF2B5EF4-FFF2-40B4-BE49-F238E27FC236}">
                  <a16:creationId xmlns:a16="http://schemas.microsoft.com/office/drawing/2014/main" id="{32FCA871-839C-CEC7-2429-2FB727ED154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 name="Straight Connector 11">
                <a:extLst>
                  <a:ext uri="{FF2B5EF4-FFF2-40B4-BE49-F238E27FC236}">
                    <a16:creationId xmlns:a16="http://schemas.microsoft.com/office/drawing/2014/main" id="{294CE533-E091-38A9-12CE-9D47E91484D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C87F8D-8670-D62F-6A3D-320EB05E7C6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30">
                <a:extLst>
                  <a:ext uri="{FF2B5EF4-FFF2-40B4-BE49-F238E27FC236}">
                    <a16:creationId xmlns:a16="http://schemas.microsoft.com/office/drawing/2014/main" id="{658C07E6-9AB5-F814-07D0-179C8EA4C1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0">
                <a:extLst>
                  <a:ext uri="{FF2B5EF4-FFF2-40B4-BE49-F238E27FC236}">
                    <a16:creationId xmlns:a16="http://schemas.microsoft.com/office/drawing/2014/main" id="{312A15F3-AD33-F4D5-DB86-AB66803005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BDE8181-8F3F-D7BB-5383-9E342A3280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 name="Freeform: Shape 141">
                <a:extLst>
                  <a:ext uri="{FF2B5EF4-FFF2-40B4-BE49-F238E27FC236}">
                    <a16:creationId xmlns:a16="http://schemas.microsoft.com/office/drawing/2014/main" id="{B248150E-6D66-9535-F0D8-EA9C79BC60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Shape 142">
                <a:extLst>
                  <a:ext uri="{FF2B5EF4-FFF2-40B4-BE49-F238E27FC236}">
                    <a16:creationId xmlns:a16="http://schemas.microsoft.com/office/drawing/2014/main" id="{4A3475E1-5BDA-CFB0-E1B9-6A85E4E03A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cxnSp>
        <p:nvCxnSpPr>
          <p:cNvPr id="17" name="Straight Connector 16">
            <a:extLst>
              <a:ext uri="{FF2B5EF4-FFF2-40B4-BE49-F238E27FC236}">
                <a16:creationId xmlns:a16="http://schemas.microsoft.com/office/drawing/2014/main" id="{56185C57-0CFE-3698-7D7A-034CA9A84ACC}"/>
              </a:ext>
            </a:extLst>
          </p:cNvPr>
          <p:cNvCxnSpPr>
            <a:cxnSpLocks/>
          </p:cNvCxnSpPr>
          <p:nvPr/>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4A3E2E5C-03FE-F488-47C1-088F8046CA14}"/>
              </a:ext>
            </a:extLst>
          </p:cNvPr>
          <p:cNvSpPr>
            <a:spLocks noGrp="1"/>
          </p:cNvSpPr>
          <p:nvPr>
            <p:ph type="title"/>
          </p:nvPr>
        </p:nvSpPr>
        <p:spPr>
          <a:xfrm>
            <a:off x="612649" y="2197571"/>
            <a:ext cx="3661890" cy="2483849"/>
          </a:xfrm>
        </p:spPr>
        <p:txBody>
          <a:bodyPr anchor="ctr"/>
          <a:lstStyle/>
          <a:p>
            <a:r>
              <a:rPr lang="en-US" dirty="0"/>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8154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 name="Frame">
            <a:extLst>
              <a:ext uri="{FF2B5EF4-FFF2-40B4-BE49-F238E27FC236}">
                <a16:creationId xmlns:a16="http://schemas.microsoft.com/office/drawing/2014/main" id="{0A3B5A60-DF42-D2CD-2CEF-35252D05C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66999" y="-2667001"/>
            <a:ext cx="6858003" cy="12192000"/>
          </a:xfrm>
          <a:custGeom>
            <a:avLst/>
            <a:gdLst>
              <a:gd name="connsiteX0" fmla="*/ 233174 w 6858003"/>
              <a:gd name="connsiteY0" fmla="*/ 11958827 h 12192000"/>
              <a:gd name="connsiteX1" fmla="*/ 6624830 w 6858003"/>
              <a:gd name="connsiteY1" fmla="*/ 11958827 h 12192000"/>
              <a:gd name="connsiteX2" fmla="*/ 6624830 w 6858003"/>
              <a:gd name="connsiteY2" fmla="*/ 233172 h 12192000"/>
              <a:gd name="connsiteX3" fmla="*/ 233174 w 6858003"/>
              <a:gd name="connsiteY3" fmla="*/ 233172 h 12192000"/>
              <a:gd name="connsiteX4" fmla="*/ 0 w 6858003"/>
              <a:gd name="connsiteY4" fmla="*/ 12191999 h 12192000"/>
              <a:gd name="connsiteX5" fmla="*/ 0 w 6858003"/>
              <a:gd name="connsiteY5" fmla="*/ 11958827 h 12192000"/>
              <a:gd name="connsiteX6" fmla="*/ 2 w 6858003"/>
              <a:gd name="connsiteY6" fmla="*/ 11958827 h 12192000"/>
              <a:gd name="connsiteX7" fmla="*/ 2 w 6858003"/>
              <a:gd name="connsiteY7" fmla="*/ 233172 h 12192000"/>
              <a:gd name="connsiteX8" fmla="*/ 1 w 6858003"/>
              <a:gd name="connsiteY8" fmla="*/ 233172 h 12192000"/>
              <a:gd name="connsiteX9" fmla="*/ 1 w 6858003"/>
              <a:gd name="connsiteY9" fmla="*/ 0 h 12192000"/>
              <a:gd name="connsiteX10" fmla="*/ 2 w 6858003"/>
              <a:gd name="connsiteY10" fmla="*/ 0 h 12192000"/>
              <a:gd name="connsiteX11" fmla="*/ 233174 w 6858003"/>
              <a:gd name="connsiteY11" fmla="*/ 0 h 12192000"/>
              <a:gd name="connsiteX12" fmla="*/ 6624830 w 6858003"/>
              <a:gd name="connsiteY12" fmla="*/ 0 h 12192000"/>
              <a:gd name="connsiteX13" fmla="*/ 6858002 w 6858003"/>
              <a:gd name="connsiteY13" fmla="*/ 0 h 12192000"/>
              <a:gd name="connsiteX14" fmla="*/ 6858003 w 6858003"/>
              <a:gd name="connsiteY14" fmla="*/ 0 h 12192000"/>
              <a:gd name="connsiteX15" fmla="*/ 6858003 w 6858003"/>
              <a:gd name="connsiteY15" fmla="*/ 233172 h 12192000"/>
              <a:gd name="connsiteX16" fmla="*/ 6858002 w 6858003"/>
              <a:gd name="connsiteY16" fmla="*/ 233172 h 12192000"/>
              <a:gd name="connsiteX17" fmla="*/ 6858002 w 6858003"/>
              <a:gd name="connsiteY17" fmla="*/ 11958827 h 12192000"/>
              <a:gd name="connsiteX18" fmla="*/ 6858002 w 6858003"/>
              <a:gd name="connsiteY18" fmla="*/ 12191999 h 12192000"/>
              <a:gd name="connsiteX19" fmla="*/ 6858002 w 6858003"/>
              <a:gd name="connsiteY19" fmla="*/ 12192000 h 12192000"/>
              <a:gd name="connsiteX20" fmla="*/ 6624830 w 6858003"/>
              <a:gd name="connsiteY20" fmla="*/ 12192000 h 12192000"/>
              <a:gd name="connsiteX21" fmla="*/ 6624830 w 6858003"/>
              <a:gd name="connsiteY21" fmla="*/ 12191999 h 12192000"/>
              <a:gd name="connsiteX22" fmla="*/ 233174 w 6858003"/>
              <a:gd name="connsiteY22" fmla="*/ 12191999 h 12192000"/>
              <a:gd name="connsiteX23" fmla="*/ 233174 w 6858003"/>
              <a:gd name="connsiteY23" fmla="*/ 12192000 h 12192000"/>
              <a:gd name="connsiteX24" fmla="*/ 2 w 6858003"/>
              <a:gd name="connsiteY24" fmla="*/ 12192000 h 12192000"/>
              <a:gd name="connsiteX25" fmla="*/ 2 w 6858003"/>
              <a:gd name="connsiteY25" fmla="*/ 1219199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58003" h="12192000">
                <a:moveTo>
                  <a:pt x="233174" y="11958827"/>
                </a:moveTo>
                <a:lnTo>
                  <a:pt x="6624830" y="11958827"/>
                </a:lnTo>
                <a:lnTo>
                  <a:pt x="6624830" y="233172"/>
                </a:lnTo>
                <a:lnTo>
                  <a:pt x="233174" y="233172"/>
                </a:lnTo>
                <a:close/>
                <a:moveTo>
                  <a:pt x="0" y="12191999"/>
                </a:moveTo>
                <a:lnTo>
                  <a:pt x="0" y="11958827"/>
                </a:lnTo>
                <a:lnTo>
                  <a:pt x="2" y="11958827"/>
                </a:lnTo>
                <a:lnTo>
                  <a:pt x="2" y="233172"/>
                </a:lnTo>
                <a:lnTo>
                  <a:pt x="1" y="233172"/>
                </a:lnTo>
                <a:lnTo>
                  <a:pt x="1" y="0"/>
                </a:lnTo>
                <a:lnTo>
                  <a:pt x="2" y="0"/>
                </a:lnTo>
                <a:lnTo>
                  <a:pt x="233174" y="0"/>
                </a:lnTo>
                <a:lnTo>
                  <a:pt x="6624830" y="0"/>
                </a:lnTo>
                <a:lnTo>
                  <a:pt x="6858002" y="0"/>
                </a:lnTo>
                <a:lnTo>
                  <a:pt x="6858003" y="0"/>
                </a:lnTo>
                <a:lnTo>
                  <a:pt x="6858003" y="233172"/>
                </a:lnTo>
                <a:lnTo>
                  <a:pt x="6858002" y="233172"/>
                </a:lnTo>
                <a:lnTo>
                  <a:pt x="6858002" y="11958827"/>
                </a:lnTo>
                <a:lnTo>
                  <a:pt x="6858002" y="12191999"/>
                </a:lnTo>
                <a:lnTo>
                  <a:pt x="6858002" y="12192000"/>
                </a:lnTo>
                <a:lnTo>
                  <a:pt x="6624830" y="12192000"/>
                </a:lnTo>
                <a:lnTo>
                  <a:pt x="6624830" y="12191999"/>
                </a:lnTo>
                <a:lnTo>
                  <a:pt x="233174" y="12191999"/>
                </a:lnTo>
                <a:lnTo>
                  <a:pt x="233174" y="12192000"/>
                </a:lnTo>
                <a:lnTo>
                  <a:pt x="2" y="12192000"/>
                </a:lnTo>
                <a:lnTo>
                  <a:pt x="2" y="12191999"/>
                </a:lnTo>
                <a:close/>
              </a:path>
            </a:pathLst>
          </a:cu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alpha val="20000"/>
                </a:schemeClr>
              </a:solidFill>
            </a:endParaRPr>
          </a:p>
        </p:txBody>
      </p:sp>
      <p:cxnSp>
        <p:nvCxnSpPr>
          <p:cNvPr id="17" name="Straight Connector 16">
            <a:extLst>
              <a:ext uri="{FF2B5EF4-FFF2-40B4-BE49-F238E27FC236}">
                <a16:creationId xmlns:a16="http://schemas.microsoft.com/office/drawing/2014/main" id="{56185C57-0CFE-3698-7D7A-034CA9A84ACC}"/>
              </a:ext>
            </a:extLst>
          </p:cNvPr>
          <p:cNvCxnSpPr>
            <a:cxnSpLocks/>
          </p:cNvCxnSpPr>
          <p:nvPr userDrawn="1"/>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61DD36E2-CAE6-8C77-72F4-2AF2403154B2}"/>
              </a:ext>
            </a:extLst>
          </p:cNvPr>
          <p:cNvSpPr>
            <a:spLocks noGrp="1"/>
          </p:cNvSpPr>
          <p:nvPr>
            <p:ph type="title"/>
          </p:nvPr>
        </p:nvSpPr>
        <p:spPr>
          <a:xfrm>
            <a:off x="609601" y="2199132"/>
            <a:ext cx="3664938" cy="2459736"/>
          </a:xfrm>
        </p:spPr>
        <p:txBody>
          <a:bodyPr anchor="ctr"/>
          <a:lstStyle/>
          <a:p>
            <a:r>
              <a:rPr lang="en-US"/>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915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A3441A-751A-4C14-8F12-1737265EAF68}"/>
              </a:ext>
            </a:extLst>
          </p:cNvPr>
          <p:cNvCxnSpPr>
            <a:cxnSpLocks/>
          </p:cNvCxnSpPr>
          <p:nvPr userDrawn="1"/>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B35408D-7D8B-356F-9E0A-2AB7AEB2FD1D}"/>
              </a:ext>
            </a:extLst>
          </p:cNvPr>
          <p:cNvSpPr>
            <a:spLocks noGrp="1"/>
          </p:cNvSpPr>
          <p:nvPr>
            <p:ph type="title"/>
          </p:nvPr>
        </p:nvSpPr>
        <p:spPr>
          <a:xfrm>
            <a:off x="612647" y="1698393"/>
            <a:ext cx="3677228" cy="3461213"/>
          </a:xfrm>
          <a:prstGeom prst="rect">
            <a:avLst/>
          </a:prstGeom>
        </p:spPr>
        <p:txBody>
          <a:bodyPr anchor="ctr">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4648" y="1698394"/>
            <a:ext cx="4956175" cy="3461212"/>
          </a:xfrm>
        </p:spPr>
        <p:txBody>
          <a:bodyPr anchor="ct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6279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FC7FF4C-7465-B229-0CED-4652B1D903B1}"/>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371599"/>
            <a:ext cx="3677228" cy="4114802"/>
          </a:xfrm>
          <a:prstGeom prst="rect">
            <a:avLst/>
          </a:prstGeom>
        </p:spPr>
        <p:txBody>
          <a:bodyPr anchor="ctr">
            <a:no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4648" y="1371598"/>
            <a:ext cx="5939849" cy="4114802"/>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6444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A111205-9D87-3642-8052-153C2ECA2F84}"/>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958670"/>
            <a:ext cx="3651436" cy="4940661"/>
          </a:xfrm>
          <a:prstGeom prst="rect">
            <a:avLst/>
          </a:prstGeom>
        </p:spPr>
        <p:txBody>
          <a:bodyPr anchor="ctr">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4648" y="958671"/>
            <a:ext cx="5939849" cy="4940660"/>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05038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C14383-F969-7F64-05B9-667C4A1E57DE}"/>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EB48D4-74F6-A14E-7A13-6572193D10D0}"/>
              </a:ext>
            </a:extLst>
          </p:cNvPr>
          <p:cNvSpPr>
            <a:spLocks noGrp="1"/>
          </p:cNvSpPr>
          <p:nvPr>
            <p:ph type="title"/>
          </p:nvPr>
        </p:nvSpPr>
        <p:spPr>
          <a:xfrm>
            <a:off x="612648" y="1700553"/>
            <a:ext cx="3651432" cy="3456894"/>
          </a:xfrm>
          <a:prstGeom prst="rect">
            <a:avLst/>
          </a:prstGeom>
        </p:spPr>
        <p:txBody>
          <a:bodyPr anchor="ctr">
            <a:noAutofit/>
          </a:bodyPr>
          <a:lstStyle>
            <a:lvl1pPr>
              <a:defRPr sz="3200"/>
            </a:lvl1pPr>
          </a:lstStyle>
          <a:p>
            <a:r>
              <a:rPr lang="en-US" dirty="0"/>
              <a:t>Click to edit Master title style</a:t>
            </a:r>
          </a:p>
        </p:txBody>
      </p:sp>
      <p:sp>
        <p:nvSpPr>
          <p:cNvPr id="13" name="Content Placeholder 7">
            <a:extLst>
              <a:ext uri="{FF2B5EF4-FFF2-40B4-BE49-F238E27FC236}">
                <a16:creationId xmlns:a16="http://schemas.microsoft.com/office/drawing/2014/main" id="{D049C7FF-E413-2319-577F-E835FCB16323}"/>
              </a:ext>
            </a:extLst>
          </p:cNvPr>
          <p:cNvSpPr>
            <a:spLocks noGrp="1"/>
          </p:cNvSpPr>
          <p:nvPr>
            <p:ph sz="quarter" idx="13"/>
          </p:nvPr>
        </p:nvSpPr>
        <p:spPr>
          <a:xfrm>
            <a:off x="5184648" y="685800"/>
            <a:ext cx="6367321" cy="5486400"/>
          </a:xfrm>
        </p:spPr>
        <p:txBody>
          <a:bodyPr anchor="ct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3072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24D6F1-F825-A697-C77E-EE383A267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8" name="Title 1">
            <a:extLst>
              <a:ext uri="{FF2B5EF4-FFF2-40B4-BE49-F238E27FC236}">
                <a16:creationId xmlns:a16="http://schemas.microsoft.com/office/drawing/2014/main" id="{87524C43-05C6-713A-A7A0-5B61D403A310}"/>
              </a:ext>
            </a:extLst>
          </p:cNvPr>
          <p:cNvSpPr>
            <a:spLocks noGrp="1"/>
          </p:cNvSpPr>
          <p:nvPr>
            <p:ph type="title"/>
          </p:nvPr>
        </p:nvSpPr>
        <p:spPr>
          <a:xfrm>
            <a:off x="4724401" y="685805"/>
            <a:ext cx="6858000" cy="919089"/>
          </a:xfrm>
          <a:prstGeom prst="rect">
            <a:avLst/>
          </a:prstGeom>
        </p:spPr>
        <p:txBody>
          <a:bodyPr anchor="b">
            <a:noAutofit/>
          </a:bodyPr>
          <a:lstStyle/>
          <a:p>
            <a:r>
              <a:rPr lang="en-US" dirty="0"/>
              <a:t>Click to edit Master title style</a:t>
            </a:r>
          </a:p>
        </p:txBody>
      </p:sp>
      <p:sp>
        <p:nvSpPr>
          <p:cNvPr id="16" name="Picture Placeholder 15">
            <a:extLst>
              <a:ext uri="{FF2B5EF4-FFF2-40B4-BE49-F238E27FC236}">
                <a16:creationId xmlns:a16="http://schemas.microsoft.com/office/drawing/2014/main" id="{44CABD78-2C2E-D0EC-F3B8-8A2A35209A2D}"/>
              </a:ext>
            </a:extLst>
          </p:cNvPr>
          <p:cNvSpPr>
            <a:spLocks noGrp="1"/>
          </p:cNvSpPr>
          <p:nvPr>
            <p:ph type="pic" sz="quarter" idx="18" hasCustomPrompt="1"/>
          </p:nvPr>
        </p:nvSpPr>
        <p:spPr>
          <a:xfrm>
            <a:off x="273895" y="269622"/>
            <a:ext cx="3557016" cy="6309360"/>
          </a:xfrm>
          <a:blipFill>
            <a:blip r:embed="rId2">
              <a:alphaModFix amt="60000"/>
            </a:blip>
            <a:stretch>
              <a:fillRect/>
            </a:stretch>
          </a:blipFill>
        </p:spPr>
        <p:txBody>
          <a:bodyPr/>
          <a:lstStyle>
            <a:lvl1pPr>
              <a:defRPr/>
            </a:lvl1pPr>
          </a:lstStyle>
          <a:p>
            <a:r>
              <a:rPr lang="en-US" dirty="0"/>
              <a:t> </a:t>
            </a:r>
          </a:p>
        </p:txBody>
      </p:sp>
      <p:sp>
        <p:nvSpPr>
          <p:cNvPr id="19" name="Content Placeholder 7">
            <a:extLst>
              <a:ext uri="{FF2B5EF4-FFF2-40B4-BE49-F238E27FC236}">
                <a16:creationId xmlns:a16="http://schemas.microsoft.com/office/drawing/2014/main" id="{FACA9154-AC02-B86A-D855-99A470C6C8EF}"/>
              </a:ext>
            </a:extLst>
          </p:cNvPr>
          <p:cNvSpPr>
            <a:spLocks noGrp="1"/>
          </p:cNvSpPr>
          <p:nvPr>
            <p:ph sz="quarter" idx="14"/>
          </p:nvPr>
        </p:nvSpPr>
        <p:spPr>
          <a:xfrm>
            <a:off x="4718304"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DA75CD6-1692-0933-12E2-EB8CE59CAA5E}"/>
              </a:ext>
            </a:extLst>
          </p:cNvPr>
          <p:cNvCxnSpPr>
            <a:cxnSpLocks/>
          </p:cNvCxnSpPr>
          <p:nvPr userDrawn="1"/>
        </p:nvCxnSpPr>
        <p:spPr>
          <a:xfrm>
            <a:off x="4816981"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718304" y="6343955"/>
            <a:ext cx="3364903"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8935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D5D837-2FD3-B65B-B967-2A54F9ECAB65}"/>
              </a:ext>
            </a:extLst>
          </p:cNvPr>
          <p:cNvCxnSpPr>
            <a:cxnSpLocks/>
          </p:cNvCxnSpPr>
          <p:nvPr userDrawn="1"/>
        </p:nvCxnSpPr>
        <p:spPr>
          <a:xfrm>
            <a:off x="714375" y="185993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D89D7DB-954A-9C21-F4F8-096B5AF8FA2F}"/>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2119673"/>
            <a:ext cx="10963656" cy="40572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700094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52C56C-7EB8-A318-6D91-80EB32B17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7193" y="0"/>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4A99718A-53B5-82A2-E582-B7B5E1E9E6D9}"/>
              </a:ext>
            </a:extLst>
          </p:cNvPr>
          <p:cNvSpPr>
            <a:spLocks noGrp="1"/>
          </p:cNvSpPr>
          <p:nvPr>
            <p:ph type="title"/>
          </p:nvPr>
        </p:nvSpPr>
        <p:spPr>
          <a:xfrm>
            <a:off x="615697" y="685805"/>
            <a:ext cx="6858000" cy="919089"/>
          </a:xfrm>
          <a:prstGeom prst="rect">
            <a:avLst/>
          </a:prstGeom>
        </p:spPr>
        <p:txBody>
          <a:bodyPr anchor="b">
            <a:noAutofit/>
          </a:bodyPr>
          <a:lstStyle/>
          <a:p>
            <a:r>
              <a:rPr lang="en-US" dirty="0"/>
              <a:t>Click to edit Master title style</a:t>
            </a:r>
          </a:p>
        </p:txBody>
      </p:sp>
      <p:sp>
        <p:nvSpPr>
          <p:cNvPr id="7" name="Content Placeholder 7">
            <a:extLst>
              <a:ext uri="{FF2B5EF4-FFF2-40B4-BE49-F238E27FC236}">
                <a16:creationId xmlns:a16="http://schemas.microsoft.com/office/drawing/2014/main" id="{3AD1E39C-735F-1F75-9337-EDCE2B424BAF}"/>
              </a:ext>
            </a:extLst>
          </p:cNvPr>
          <p:cNvSpPr>
            <a:spLocks noGrp="1"/>
          </p:cNvSpPr>
          <p:nvPr>
            <p:ph sz="quarter" idx="14"/>
          </p:nvPr>
        </p:nvSpPr>
        <p:spPr>
          <a:xfrm>
            <a:off x="609600"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C88CA274-D6D4-139F-1A72-F2C3684E4368}"/>
              </a:ext>
            </a:extLst>
          </p:cNvPr>
          <p:cNvCxnSpPr>
            <a:cxnSpLocks/>
          </p:cNvCxnSpPr>
          <p:nvPr userDrawn="1"/>
        </p:nvCxnSpPr>
        <p:spPr>
          <a:xfrm>
            <a:off x="714375"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8">
            <a:extLst>
              <a:ext uri="{FF2B5EF4-FFF2-40B4-BE49-F238E27FC236}">
                <a16:creationId xmlns:a16="http://schemas.microsoft.com/office/drawing/2014/main" id="{5397D948-213E-C5B8-CCB3-226CD4CC5EED}"/>
              </a:ext>
            </a:extLst>
          </p:cNvPr>
          <p:cNvSpPr>
            <a:spLocks noGrp="1"/>
          </p:cNvSpPr>
          <p:nvPr>
            <p:ph type="ftr" sz="quarter" idx="16"/>
          </p:nvPr>
        </p:nvSpPr>
        <p:spPr>
          <a:xfrm>
            <a:off x="609600" y="6343955"/>
            <a:ext cx="3364903" cy="365125"/>
          </a:xfrm>
          <a:prstGeom prst="rect">
            <a:avLst/>
          </a:prstGeom>
        </p:spPr>
        <p:txBody>
          <a:bodyPr>
            <a:noAutofit/>
          </a:bodyPr>
          <a:lstStyle/>
          <a:p>
            <a:r>
              <a:rPr lang="en-US"/>
              <a:t>Sample Footer Text</a:t>
            </a:r>
          </a:p>
        </p:txBody>
      </p:sp>
      <p:sp>
        <p:nvSpPr>
          <p:cNvPr id="13" name="Date Placeholder 3">
            <a:extLst>
              <a:ext uri="{FF2B5EF4-FFF2-40B4-BE49-F238E27FC236}">
                <a16:creationId xmlns:a16="http://schemas.microsoft.com/office/drawing/2014/main" id="{AA11C22E-51FF-D73F-B8D3-C9D076083087}"/>
              </a:ext>
            </a:extLst>
          </p:cNvPr>
          <p:cNvSpPr>
            <a:spLocks noGrp="1"/>
          </p:cNvSpPr>
          <p:nvPr>
            <p:ph type="dt" sz="half" idx="15"/>
          </p:nvPr>
        </p:nvSpPr>
        <p:spPr>
          <a:xfrm>
            <a:off x="4922009" y="6343955"/>
            <a:ext cx="2060808" cy="365125"/>
          </a:xfrm>
          <a:prstGeom prst="rect">
            <a:avLst/>
          </a:prstGeom>
        </p:spPr>
        <p:txBody>
          <a:bodyPr>
            <a:noAutofit/>
          </a:bodyPr>
          <a:lstStyle/>
          <a:p>
            <a:r>
              <a:rPr lang="en-US"/>
              <a:t>20xx</a:t>
            </a:r>
          </a:p>
        </p:txBody>
      </p:sp>
      <p:sp>
        <p:nvSpPr>
          <p:cNvPr id="15" name="Slide Number Placeholder 9">
            <a:extLst>
              <a:ext uri="{FF2B5EF4-FFF2-40B4-BE49-F238E27FC236}">
                <a16:creationId xmlns:a16="http://schemas.microsoft.com/office/drawing/2014/main" id="{2A57B0BC-65E1-54C5-64F2-81779F24285C}"/>
              </a:ext>
            </a:extLst>
          </p:cNvPr>
          <p:cNvSpPr>
            <a:spLocks noGrp="1"/>
          </p:cNvSpPr>
          <p:nvPr>
            <p:ph type="sldNum" sz="quarter" idx="17"/>
          </p:nvPr>
        </p:nvSpPr>
        <p:spPr>
          <a:xfrm>
            <a:off x="7038392" y="6343955"/>
            <a:ext cx="429207" cy="365125"/>
          </a:xfrm>
          <a:prstGeom prst="rect">
            <a:avLst/>
          </a:prstGeom>
        </p:spPr>
        <p:txBody>
          <a:bodyPr>
            <a:noAutofit/>
          </a:bodyPr>
          <a:lstStyle/>
          <a:p>
            <a:fld id="{AEAA3239-9EA4-4A65-A281-97F994456D9F}" type="slidenum">
              <a:rPr lang="en-US" smtClean="0"/>
              <a:t>‹#›</a:t>
            </a:fld>
            <a:endParaRPr lang="en-US"/>
          </a:p>
        </p:txBody>
      </p:sp>
      <p:sp>
        <p:nvSpPr>
          <p:cNvPr id="5" name="Picture Placeholder 15">
            <a:extLst>
              <a:ext uri="{FF2B5EF4-FFF2-40B4-BE49-F238E27FC236}">
                <a16:creationId xmlns:a16="http://schemas.microsoft.com/office/drawing/2014/main" id="{1B018A5C-EF6B-7AB3-6E86-E1FF40B4E9A1}"/>
              </a:ext>
            </a:extLst>
          </p:cNvPr>
          <p:cNvSpPr>
            <a:spLocks noGrp="1"/>
          </p:cNvSpPr>
          <p:nvPr>
            <p:ph type="pic" sz="quarter" idx="18" hasCustomPrompt="1"/>
          </p:nvPr>
        </p:nvSpPr>
        <p:spPr>
          <a:xfrm>
            <a:off x="8361088" y="274320"/>
            <a:ext cx="3557016"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0099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246C31-A056-2D2B-EB3A-8C1B0178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3" name="Title 1">
            <a:extLst>
              <a:ext uri="{FF2B5EF4-FFF2-40B4-BE49-F238E27FC236}">
                <a16:creationId xmlns:a16="http://schemas.microsoft.com/office/drawing/2014/main" id="{D7F4F31B-033B-01E7-065C-C1E9FF6C07F9}"/>
              </a:ext>
            </a:extLst>
          </p:cNvPr>
          <p:cNvSpPr>
            <a:spLocks noGrp="1"/>
          </p:cNvSpPr>
          <p:nvPr>
            <p:ph type="title"/>
          </p:nvPr>
        </p:nvSpPr>
        <p:spPr>
          <a:xfrm>
            <a:off x="3557014"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0" name="Picture Placeholder 15">
            <a:extLst>
              <a:ext uri="{FF2B5EF4-FFF2-40B4-BE49-F238E27FC236}">
                <a16:creationId xmlns:a16="http://schemas.microsoft.com/office/drawing/2014/main" id="{6DECEA09-BF69-1A41-377F-55B34707197E}"/>
              </a:ext>
            </a:extLst>
          </p:cNvPr>
          <p:cNvSpPr>
            <a:spLocks noGrp="1"/>
          </p:cNvSpPr>
          <p:nvPr>
            <p:ph type="pic" sz="quarter" idx="18" hasCustomPrompt="1"/>
          </p:nvPr>
        </p:nvSpPr>
        <p:spPr>
          <a:xfrm>
            <a:off x="269746" y="269622"/>
            <a:ext cx="2395728" cy="6309360"/>
          </a:xfrm>
          <a:blipFill>
            <a:blip r:embed="rId2">
              <a:alphaModFix amt="60000"/>
            </a:blip>
            <a:stretch>
              <a:fillRect/>
            </a:stretch>
          </a:blipFill>
        </p:spPr>
        <p:txBody>
          <a:bodyPr/>
          <a:lstStyle>
            <a:lvl1pPr>
              <a:defRPr/>
            </a:lvl1pPr>
          </a:lstStyle>
          <a:p>
            <a:r>
              <a:rPr lang="en-US" dirty="0"/>
              <a:t> </a:t>
            </a:r>
          </a:p>
        </p:txBody>
      </p:sp>
      <p:sp>
        <p:nvSpPr>
          <p:cNvPr id="12" name="Content Placeholder 7">
            <a:extLst>
              <a:ext uri="{FF2B5EF4-FFF2-40B4-BE49-F238E27FC236}">
                <a16:creationId xmlns:a16="http://schemas.microsoft.com/office/drawing/2014/main" id="{264E6032-E2DD-DC72-9E75-BAB830416F45}"/>
              </a:ext>
            </a:extLst>
          </p:cNvPr>
          <p:cNvSpPr>
            <a:spLocks noGrp="1"/>
          </p:cNvSpPr>
          <p:nvPr>
            <p:ph sz="quarter" idx="14"/>
          </p:nvPr>
        </p:nvSpPr>
        <p:spPr>
          <a:xfrm>
            <a:off x="3557014"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3557014" y="6343955"/>
            <a:ext cx="3422906"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noAutofit/>
          </a:bodyPr>
          <a:lstStyle/>
          <a:p>
            <a:r>
              <a:rPr lang="en-US"/>
              <a:t>20xx</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2" name="Straight Connector 1">
            <a:extLst>
              <a:ext uri="{FF2B5EF4-FFF2-40B4-BE49-F238E27FC236}">
                <a16:creationId xmlns:a16="http://schemas.microsoft.com/office/drawing/2014/main" id="{9727AEE3-AD29-F7D6-BFA0-59B889778837}"/>
              </a:ext>
            </a:extLst>
          </p:cNvPr>
          <p:cNvCxnSpPr>
            <a:cxnSpLocks/>
          </p:cNvCxnSpPr>
          <p:nvPr userDrawn="1"/>
        </p:nvCxnSpPr>
        <p:spPr>
          <a:xfrm>
            <a:off x="3661789"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81DF0F-1D08-CFC3-D336-6E69AD26CA81}"/>
              </a:ext>
            </a:extLst>
          </p:cNvPr>
          <p:cNvCxnSpPr>
            <a:cxnSpLocks/>
          </p:cNvCxnSpPr>
          <p:nvPr userDrawn="1"/>
        </p:nvCxnSpPr>
        <p:spPr>
          <a:xfrm>
            <a:off x="714375"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918502E-0DE9-66F0-120E-B9F9EDDBC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52116"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4" name="Title 1">
            <a:extLst>
              <a:ext uri="{FF2B5EF4-FFF2-40B4-BE49-F238E27FC236}">
                <a16:creationId xmlns:a16="http://schemas.microsoft.com/office/drawing/2014/main" id="{2ADEEE89-7A53-BFD6-F854-BC4947CE2B58}"/>
              </a:ext>
            </a:extLst>
          </p:cNvPr>
          <p:cNvSpPr>
            <a:spLocks noGrp="1"/>
          </p:cNvSpPr>
          <p:nvPr>
            <p:ph type="title"/>
          </p:nvPr>
        </p:nvSpPr>
        <p:spPr>
          <a:xfrm>
            <a:off x="609600"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1" name="Content Placeholder 7">
            <a:extLst>
              <a:ext uri="{FF2B5EF4-FFF2-40B4-BE49-F238E27FC236}">
                <a16:creationId xmlns:a16="http://schemas.microsoft.com/office/drawing/2014/main" id="{8E4281B5-46C8-0290-9B6E-154BCEB2F9F1}"/>
              </a:ext>
            </a:extLst>
          </p:cNvPr>
          <p:cNvSpPr>
            <a:spLocks noGrp="1"/>
          </p:cNvSpPr>
          <p:nvPr>
            <p:ph sz="quarter" idx="14"/>
          </p:nvPr>
        </p:nvSpPr>
        <p:spPr>
          <a:xfrm>
            <a:off x="609600"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3">
            <a:extLst>
              <a:ext uri="{FF2B5EF4-FFF2-40B4-BE49-F238E27FC236}">
                <a16:creationId xmlns:a16="http://schemas.microsoft.com/office/drawing/2014/main" id="{9CF2DB13-C77B-68E8-AA32-2A399E83A39F}"/>
              </a:ext>
            </a:extLst>
          </p:cNvPr>
          <p:cNvSpPr>
            <a:spLocks noGrp="1"/>
          </p:cNvSpPr>
          <p:nvPr>
            <p:ph type="ftr" sz="quarter" idx="16"/>
          </p:nvPr>
        </p:nvSpPr>
        <p:spPr>
          <a:xfrm>
            <a:off x="609600" y="6343955"/>
            <a:ext cx="3422906" cy="365125"/>
          </a:xfrm>
          <a:prstGeom prst="rect">
            <a:avLst/>
          </a:prstGeom>
        </p:spPr>
        <p:txBody>
          <a:bodyPr>
            <a:noAutofit/>
          </a:bodyPr>
          <a:lstStyle/>
          <a:p>
            <a:r>
              <a:rPr lang="en-US"/>
              <a:t>Sample Footer Text</a:t>
            </a:r>
          </a:p>
        </p:txBody>
      </p:sp>
      <p:sp>
        <p:nvSpPr>
          <p:cNvPr id="16" name="Date Placeholder 2">
            <a:extLst>
              <a:ext uri="{FF2B5EF4-FFF2-40B4-BE49-F238E27FC236}">
                <a16:creationId xmlns:a16="http://schemas.microsoft.com/office/drawing/2014/main" id="{723C7477-007B-AF5F-BF27-20DF2D11C11B}"/>
              </a:ext>
            </a:extLst>
          </p:cNvPr>
          <p:cNvSpPr>
            <a:spLocks noGrp="1"/>
          </p:cNvSpPr>
          <p:nvPr>
            <p:ph type="dt" sz="half" idx="15"/>
          </p:nvPr>
        </p:nvSpPr>
        <p:spPr>
          <a:xfrm>
            <a:off x="5998285" y="6343955"/>
            <a:ext cx="2150873" cy="365125"/>
          </a:xfrm>
          <a:prstGeom prst="rect">
            <a:avLst/>
          </a:prstGeom>
        </p:spPr>
        <p:txBody>
          <a:bodyPr>
            <a:noAutofit/>
          </a:bodyPr>
          <a:lstStyle/>
          <a:p>
            <a:r>
              <a:rPr lang="en-US"/>
              <a:t>20xx</a:t>
            </a:r>
          </a:p>
        </p:txBody>
      </p:sp>
      <p:sp>
        <p:nvSpPr>
          <p:cNvPr id="18" name="Slide Number Placeholder 8">
            <a:extLst>
              <a:ext uri="{FF2B5EF4-FFF2-40B4-BE49-F238E27FC236}">
                <a16:creationId xmlns:a16="http://schemas.microsoft.com/office/drawing/2014/main" id="{9F76A51B-A740-5EA5-477F-42182383C5FF}"/>
              </a:ext>
            </a:extLst>
          </p:cNvPr>
          <p:cNvSpPr>
            <a:spLocks noGrp="1"/>
          </p:cNvSpPr>
          <p:nvPr>
            <p:ph type="sldNum" sz="quarter" idx="17"/>
          </p:nvPr>
        </p:nvSpPr>
        <p:spPr>
          <a:xfrm>
            <a:off x="8199682" y="6343955"/>
            <a:ext cx="429207" cy="365125"/>
          </a:xfrm>
          <a:prstGeom prst="rect">
            <a:avLst/>
          </a:prstGeom>
        </p:spPr>
        <p:txBody>
          <a:bodyPr>
            <a:noAutofit/>
          </a:bodyPr>
          <a:lstStyle/>
          <a:p>
            <a:fld id="{AEAA3239-9EA4-4A65-A281-97F994456D9F}" type="slidenum">
              <a:rPr lang="en-US" smtClean="0"/>
              <a:t>‹#›</a:t>
            </a:fld>
            <a:endParaRPr lang="en-US"/>
          </a:p>
        </p:txBody>
      </p:sp>
      <p:sp>
        <p:nvSpPr>
          <p:cNvPr id="20" name="Picture Placeholder 15">
            <a:extLst>
              <a:ext uri="{FF2B5EF4-FFF2-40B4-BE49-F238E27FC236}">
                <a16:creationId xmlns:a16="http://schemas.microsoft.com/office/drawing/2014/main" id="{5FA75C2B-3307-6106-9020-5A6F5C28CE54}"/>
              </a:ext>
            </a:extLst>
          </p:cNvPr>
          <p:cNvSpPr>
            <a:spLocks noGrp="1"/>
          </p:cNvSpPr>
          <p:nvPr>
            <p:ph type="pic" sz="quarter" idx="18" hasCustomPrompt="1"/>
          </p:nvPr>
        </p:nvSpPr>
        <p:spPr>
          <a:xfrm>
            <a:off x="9521861" y="269622"/>
            <a:ext cx="2395728"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861201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88DE7-0F60-6168-9CA3-51F9168BA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75"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04302" y="685800"/>
            <a:ext cx="4572001" cy="895139"/>
          </a:xfrm>
          <a:prstGeom prst="rect">
            <a:avLst/>
          </a:prstGeom>
        </p:spPr>
        <p:txBody>
          <a:bodyPr anchor="b">
            <a:noAutofit/>
          </a:bodyPr>
          <a:lstStyle>
            <a:lvl1pPr>
              <a:defRPr sz="3200"/>
            </a:lvl1pPr>
          </a:lstStyle>
          <a:p>
            <a:r>
              <a:rPr lang="en-US" dirty="0"/>
              <a:t>Click to edit Master title style</a:t>
            </a:r>
          </a:p>
        </p:txBody>
      </p:sp>
      <p:sp>
        <p:nvSpPr>
          <p:cNvPr id="13" name="Picture Placeholder 15">
            <a:extLst>
              <a:ext uri="{FF2B5EF4-FFF2-40B4-BE49-F238E27FC236}">
                <a16:creationId xmlns:a16="http://schemas.microsoft.com/office/drawing/2014/main" id="{74F04492-82BE-6873-2EB5-D1F54A59D796}"/>
              </a:ext>
            </a:extLst>
          </p:cNvPr>
          <p:cNvSpPr>
            <a:spLocks noGrp="1"/>
          </p:cNvSpPr>
          <p:nvPr>
            <p:ph type="pic" sz="quarter" idx="18" hasCustomPrompt="1"/>
          </p:nvPr>
        </p:nvSpPr>
        <p:spPr>
          <a:xfrm>
            <a:off x="271445" y="274320"/>
            <a:ext cx="5852160" cy="6309360"/>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10400"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04302" y="6343955"/>
            <a:ext cx="2105099" cy="365125"/>
          </a:xfrm>
          <a:prstGeom prst="rect">
            <a:avLst/>
          </a:prstGeo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10" name="Straight Connector 9">
            <a:extLst>
              <a:ext uri="{FF2B5EF4-FFF2-40B4-BE49-F238E27FC236}">
                <a16:creationId xmlns:a16="http://schemas.microsoft.com/office/drawing/2014/main" id="{BC824679-0DD4-43C3-4580-78706496FBE2}"/>
              </a:ext>
            </a:extLst>
          </p:cNvPr>
          <p:cNvCxnSpPr>
            <a:cxnSpLocks/>
          </p:cNvCxnSpPr>
          <p:nvPr userDrawn="1"/>
        </p:nvCxnSpPr>
        <p:spPr>
          <a:xfrm>
            <a:off x="7099930" y="185727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13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192057-ED66-C8A5-B85E-40F2037C6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1200"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9B106E7D-3EDD-EA41-1839-6F135AE55491}"/>
              </a:ext>
            </a:extLst>
          </p:cNvPr>
          <p:cNvSpPr>
            <a:spLocks noGrp="1"/>
          </p:cNvSpPr>
          <p:nvPr>
            <p:ph type="title"/>
          </p:nvPr>
        </p:nvSpPr>
        <p:spPr>
          <a:xfrm>
            <a:off x="612649" y="685800"/>
            <a:ext cx="4572001" cy="895139"/>
          </a:xfrm>
          <a:prstGeom prst="rect">
            <a:avLst/>
          </a:prstGeom>
        </p:spPr>
        <p:txBody>
          <a:bodyPr anchor="b">
            <a:noAutofit/>
          </a:bodyPr>
          <a:lstStyle>
            <a:lvl1pPr>
              <a:defRPr sz="3200"/>
            </a:lvl1pPr>
          </a:lstStyle>
          <a:p>
            <a:r>
              <a:rPr lang="en-US"/>
              <a:t>Click to edit Master title style</a:t>
            </a:r>
          </a:p>
        </p:txBody>
      </p:sp>
      <p:sp>
        <p:nvSpPr>
          <p:cNvPr id="11" name="Content Placeholder 7">
            <a:extLst>
              <a:ext uri="{FF2B5EF4-FFF2-40B4-BE49-F238E27FC236}">
                <a16:creationId xmlns:a16="http://schemas.microsoft.com/office/drawing/2014/main" id="{42A4AC27-FC3B-F141-88F5-7282935954DD}"/>
              </a:ext>
            </a:extLst>
          </p:cNvPr>
          <p:cNvSpPr>
            <a:spLocks noGrp="1"/>
          </p:cNvSpPr>
          <p:nvPr>
            <p:ph sz="quarter" idx="14"/>
          </p:nvPr>
        </p:nvSpPr>
        <p:spPr>
          <a:xfrm>
            <a:off x="618747"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79943DFD-7853-50DB-DFE8-2D0792CC1535}"/>
              </a:ext>
            </a:extLst>
          </p:cNvPr>
          <p:cNvSpPr>
            <a:spLocks noGrp="1"/>
          </p:cNvSpPr>
          <p:nvPr>
            <p:ph type="ftr" sz="quarter" idx="11"/>
          </p:nvPr>
        </p:nvSpPr>
        <p:spPr>
          <a:xfrm>
            <a:off x="612649" y="6343955"/>
            <a:ext cx="2105099"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3" name="Date Placeholder 4">
            <a:extLst>
              <a:ext uri="{FF2B5EF4-FFF2-40B4-BE49-F238E27FC236}">
                <a16:creationId xmlns:a16="http://schemas.microsoft.com/office/drawing/2014/main" id="{C5840587-9753-9826-EA98-7CF7F15308F0}"/>
              </a:ext>
            </a:extLst>
          </p:cNvPr>
          <p:cNvSpPr>
            <a:spLocks noGrp="1"/>
          </p:cNvSpPr>
          <p:nvPr>
            <p:ph type="dt" sz="half" idx="10"/>
          </p:nvPr>
        </p:nvSpPr>
        <p:spPr>
          <a:xfrm>
            <a:off x="2983414"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9" name="Slide Number Placeholder 6">
            <a:extLst>
              <a:ext uri="{FF2B5EF4-FFF2-40B4-BE49-F238E27FC236}">
                <a16:creationId xmlns:a16="http://schemas.microsoft.com/office/drawing/2014/main" id="{D3C41979-6374-97D1-3061-3AB9D9EB80CF}"/>
              </a:ext>
            </a:extLst>
          </p:cNvPr>
          <p:cNvSpPr>
            <a:spLocks noGrp="1"/>
          </p:cNvSpPr>
          <p:nvPr>
            <p:ph type="sldNum" sz="quarter" idx="12"/>
          </p:nvPr>
        </p:nvSpPr>
        <p:spPr>
          <a:xfrm>
            <a:off x="4755443"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14" name="Picture Placeholder 15">
            <a:extLst>
              <a:ext uri="{FF2B5EF4-FFF2-40B4-BE49-F238E27FC236}">
                <a16:creationId xmlns:a16="http://schemas.microsoft.com/office/drawing/2014/main" id="{48CB05E2-2306-9AA8-0977-833AD0146BEB}"/>
              </a:ext>
            </a:extLst>
          </p:cNvPr>
          <p:cNvSpPr>
            <a:spLocks noGrp="1"/>
          </p:cNvSpPr>
          <p:nvPr>
            <p:ph type="pic" sz="quarter" idx="18" hasCustomPrompt="1"/>
          </p:nvPr>
        </p:nvSpPr>
        <p:spPr>
          <a:xfrm>
            <a:off x="6065520" y="274320"/>
            <a:ext cx="5852160" cy="6309360"/>
          </a:xfrm>
          <a:blipFill>
            <a:blip r:embed="rId2">
              <a:alphaModFix amt="60000"/>
            </a:blip>
            <a:stretch>
              <a:fillRect/>
            </a:stretch>
          </a:blipFill>
        </p:spPr>
        <p:txBody>
          <a:bodyPr/>
          <a:lstStyle>
            <a:lvl1pPr>
              <a:defRPr/>
            </a:lvl1pPr>
          </a:lstStyle>
          <a:p>
            <a:r>
              <a:rPr lang="en-US" dirty="0"/>
              <a:t> </a:t>
            </a:r>
          </a:p>
        </p:txBody>
      </p:sp>
      <p:cxnSp>
        <p:nvCxnSpPr>
          <p:cNvPr id="2" name="Straight Connector 1">
            <a:extLst>
              <a:ext uri="{FF2B5EF4-FFF2-40B4-BE49-F238E27FC236}">
                <a16:creationId xmlns:a16="http://schemas.microsoft.com/office/drawing/2014/main" id="{B6796377-F057-555E-6D11-962F10D4E655}"/>
              </a:ext>
            </a:extLst>
          </p:cNvPr>
          <p:cNvCxnSpPr>
            <a:cxnSpLocks/>
          </p:cNvCxnSpPr>
          <p:nvPr userDrawn="1"/>
        </p:nvCxnSpPr>
        <p:spPr>
          <a:xfrm>
            <a:off x="714375" y="1857272"/>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69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C2E769-CE9C-F713-6844-D0DBB458CE18}"/>
              </a:ext>
            </a:extLst>
          </p:cNvPr>
          <p:cNvCxnSpPr>
            <a:cxnSpLocks/>
          </p:cNvCxnSpPr>
          <p:nvPr userDrawn="1"/>
        </p:nvCxnSpPr>
        <p:spPr>
          <a:xfrm>
            <a:off x="8029448"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B2937D-47DC-BF81-9ACE-6E67A5724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3011DB78-8965-7609-C35E-80AF7F5B774C}"/>
              </a:ext>
            </a:extLst>
          </p:cNvPr>
          <p:cNvSpPr>
            <a:spLocks noGrp="1"/>
          </p:cNvSpPr>
          <p:nvPr>
            <p:ph type="title"/>
          </p:nvPr>
        </p:nvSpPr>
        <p:spPr>
          <a:xfrm>
            <a:off x="7924800" y="671136"/>
            <a:ext cx="3657474" cy="909797"/>
          </a:xfrm>
          <a:prstGeom prst="rect">
            <a:avLst/>
          </a:prstGeom>
        </p:spPr>
        <p:txBody>
          <a:bodyPr anchor="b">
            <a:noAutofit/>
          </a:bodyPr>
          <a:lstStyle>
            <a:lvl1pPr>
              <a:defRPr sz="3200"/>
            </a:lvl1pPr>
          </a:lstStyle>
          <a:p>
            <a:r>
              <a:rPr lang="en-US" dirty="0"/>
              <a:t>Click to edit Master title style</a:t>
            </a:r>
          </a:p>
        </p:txBody>
      </p:sp>
      <p:sp>
        <p:nvSpPr>
          <p:cNvPr id="16" name="Picture Placeholder 15">
            <a:extLst>
              <a:ext uri="{FF2B5EF4-FFF2-40B4-BE49-F238E27FC236}">
                <a16:creationId xmlns:a16="http://schemas.microsoft.com/office/drawing/2014/main" id="{E6A4CFA5-203B-9204-E7F5-11EF9CE3C387}"/>
              </a:ext>
            </a:extLst>
          </p:cNvPr>
          <p:cNvSpPr>
            <a:spLocks noGrp="1"/>
          </p:cNvSpPr>
          <p:nvPr>
            <p:ph type="pic" sz="quarter" idx="18" hasCustomPrompt="1"/>
          </p:nvPr>
        </p:nvSpPr>
        <p:spPr>
          <a:xfrm>
            <a:off x="272796" y="269622"/>
            <a:ext cx="6766560" cy="6309360"/>
          </a:xfrm>
          <a:blipFill>
            <a:blip r:embed="rId2">
              <a:alphaModFix amt="60000"/>
            </a:blip>
            <a:stretch>
              <a:fillRect/>
            </a:stretch>
          </a:blipFill>
        </p:spPr>
        <p:txBody>
          <a:bodyPr/>
          <a:lstStyle>
            <a:lvl1pPr>
              <a:defRPr/>
            </a:lvl1pPr>
          </a:lstStyle>
          <a:p>
            <a:r>
              <a:rPr lang="en-US" dirty="0"/>
              <a:t> </a:t>
            </a:r>
          </a:p>
        </p:txBody>
      </p:sp>
      <p:sp>
        <p:nvSpPr>
          <p:cNvPr id="7" name="Content Placeholder 7">
            <a:extLst>
              <a:ext uri="{FF2B5EF4-FFF2-40B4-BE49-F238E27FC236}">
                <a16:creationId xmlns:a16="http://schemas.microsoft.com/office/drawing/2014/main" id="{C241E3CA-9184-3359-07D1-2172C4BB2F46}"/>
              </a:ext>
            </a:extLst>
          </p:cNvPr>
          <p:cNvSpPr>
            <a:spLocks noGrp="1"/>
          </p:cNvSpPr>
          <p:nvPr>
            <p:ph sz="quarter" idx="14"/>
          </p:nvPr>
        </p:nvSpPr>
        <p:spPr>
          <a:xfrm>
            <a:off x="7924801" y="2133602"/>
            <a:ext cx="3657600" cy="20573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3822FD9A-C9C0-E27F-705F-B30E4B512FDF}"/>
              </a:ext>
            </a:extLst>
          </p:cNvPr>
          <p:cNvSpPr>
            <a:spLocks noGrp="1"/>
          </p:cNvSpPr>
          <p:nvPr>
            <p:ph type="ftr" sz="quarter" idx="16"/>
          </p:nvPr>
        </p:nvSpPr>
        <p:spPr>
          <a:xfrm>
            <a:off x="7924800" y="6343955"/>
            <a:ext cx="1637337" cy="365125"/>
          </a:xfrm>
          <a:prstGeom prst="rect">
            <a:avLst/>
          </a:prstGeom>
        </p:spPr>
        <p:txBody>
          <a:bodyPr/>
          <a:lstStyle/>
          <a:p>
            <a:r>
              <a:rPr lang="en-US"/>
              <a:t>Sample Footer Text</a:t>
            </a:r>
          </a:p>
        </p:txBody>
      </p:sp>
      <p:sp>
        <p:nvSpPr>
          <p:cNvPr id="4" name="Date Placeholder 3">
            <a:extLst>
              <a:ext uri="{FF2B5EF4-FFF2-40B4-BE49-F238E27FC236}">
                <a16:creationId xmlns:a16="http://schemas.microsoft.com/office/drawing/2014/main" id="{497E974A-B754-DA38-ADA3-45911636DA7D}"/>
              </a:ext>
            </a:extLst>
          </p:cNvPr>
          <p:cNvSpPr>
            <a:spLocks noGrp="1"/>
          </p:cNvSpPr>
          <p:nvPr>
            <p:ph type="dt" sz="half" idx="15"/>
          </p:nvPr>
        </p:nvSpPr>
        <p:spPr>
          <a:xfrm>
            <a:off x="10174785" y="6343955"/>
            <a:ext cx="949766" cy="365125"/>
          </a:xfrm>
          <a:prstGeom prst="rect">
            <a:avLst/>
          </a:prstGeom>
        </p:spPr>
        <p:txBody>
          <a:bodyPr/>
          <a:lstStyle/>
          <a:p>
            <a:r>
              <a:rPr lang="en-US"/>
              <a:t>20xx</a:t>
            </a:r>
          </a:p>
        </p:txBody>
      </p:sp>
      <p:sp>
        <p:nvSpPr>
          <p:cNvPr id="14" name="Slide Number Placeholder 9">
            <a:extLst>
              <a:ext uri="{FF2B5EF4-FFF2-40B4-BE49-F238E27FC236}">
                <a16:creationId xmlns:a16="http://schemas.microsoft.com/office/drawing/2014/main" id="{38B0FACB-4CC5-0738-E059-C2E9D2B56C75}"/>
              </a:ext>
            </a:extLst>
          </p:cNvPr>
          <p:cNvSpPr>
            <a:spLocks noGrp="1"/>
          </p:cNvSpPr>
          <p:nvPr>
            <p:ph type="sldNum" sz="quarter" idx="17"/>
          </p:nvPr>
        </p:nvSpPr>
        <p:spPr>
          <a:xfrm>
            <a:off x="11153067"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17095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58D487-A1F1-683A-BAB0-CF458881A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79848" y="0"/>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7" name="Title 1">
            <a:extLst>
              <a:ext uri="{FF2B5EF4-FFF2-40B4-BE49-F238E27FC236}">
                <a16:creationId xmlns:a16="http://schemas.microsoft.com/office/drawing/2014/main" id="{ACD7794F-E7D5-AAA7-1586-2916735DFAD0}"/>
              </a:ext>
            </a:extLst>
          </p:cNvPr>
          <p:cNvSpPr>
            <a:spLocks noGrp="1"/>
          </p:cNvSpPr>
          <p:nvPr>
            <p:ph type="title"/>
          </p:nvPr>
        </p:nvSpPr>
        <p:spPr>
          <a:xfrm>
            <a:off x="609600" y="671136"/>
            <a:ext cx="3657474" cy="909797"/>
          </a:xfrm>
          <a:prstGeom prst="rect">
            <a:avLst/>
          </a:prstGeom>
        </p:spPr>
        <p:txBody>
          <a:bodyPr anchor="b">
            <a:noAutofit/>
          </a:bodyPr>
          <a:lstStyle>
            <a:lvl1pPr>
              <a:defRPr sz="3200"/>
            </a:lvl1pPr>
          </a:lstStyle>
          <a:p>
            <a:r>
              <a:rPr lang="en-US" dirty="0"/>
              <a:t>Click to edit Master title style</a:t>
            </a:r>
          </a:p>
        </p:txBody>
      </p:sp>
      <p:sp>
        <p:nvSpPr>
          <p:cNvPr id="4" name="Content Placeholder 7">
            <a:extLst>
              <a:ext uri="{FF2B5EF4-FFF2-40B4-BE49-F238E27FC236}">
                <a16:creationId xmlns:a16="http://schemas.microsoft.com/office/drawing/2014/main" id="{060857C7-82E4-7465-780B-F61FDE2F4044}"/>
              </a:ext>
            </a:extLst>
          </p:cNvPr>
          <p:cNvSpPr>
            <a:spLocks noGrp="1"/>
          </p:cNvSpPr>
          <p:nvPr>
            <p:ph sz="quarter" idx="14"/>
          </p:nvPr>
        </p:nvSpPr>
        <p:spPr>
          <a:xfrm>
            <a:off x="609601" y="2133601"/>
            <a:ext cx="3657600" cy="20574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8">
            <a:extLst>
              <a:ext uri="{FF2B5EF4-FFF2-40B4-BE49-F238E27FC236}">
                <a16:creationId xmlns:a16="http://schemas.microsoft.com/office/drawing/2014/main" id="{F80C8C98-47A2-E988-3AE6-34783DFB0E00}"/>
              </a:ext>
            </a:extLst>
          </p:cNvPr>
          <p:cNvSpPr>
            <a:spLocks noGrp="1"/>
          </p:cNvSpPr>
          <p:nvPr>
            <p:ph type="ftr" sz="quarter" idx="16"/>
          </p:nvPr>
        </p:nvSpPr>
        <p:spPr>
          <a:xfrm>
            <a:off x="609600" y="6343955"/>
            <a:ext cx="1637337" cy="365125"/>
          </a:xfrm>
          <a:prstGeom prst="rect">
            <a:avLst/>
          </a:prstGeom>
        </p:spPr>
        <p:txBody>
          <a:bodyPr/>
          <a:lstStyle/>
          <a:p>
            <a:r>
              <a:rPr lang="en-US"/>
              <a:t>Sample Footer Text</a:t>
            </a:r>
          </a:p>
        </p:txBody>
      </p:sp>
      <p:sp>
        <p:nvSpPr>
          <p:cNvPr id="15" name="Date Placeholder 3">
            <a:extLst>
              <a:ext uri="{FF2B5EF4-FFF2-40B4-BE49-F238E27FC236}">
                <a16:creationId xmlns:a16="http://schemas.microsoft.com/office/drawing/2014/main" id="{06918495-7937-AB95-AE9B-E73858FCDCCB}"/>
              </a:ext>
            </a:extLst>
          </p:cNvPr>
          <p:cNvSpPr>
            <a:spLocks noGrp="1"/>
          </p:cNvSpPr>
          <p:nvPr>
            <p:ph type="dt" sz="half" idx="15"/>
          </p:nvPr>
        </p:nvSpPr>
        <p:spPr>
          <a:xfrm>
            <a:off x="2888101" y="6343955"/>
            <a:ext cx="949766" cy="365125"/>
          </a:xfrm>
          <a:prstGeom prst="rect">
            <a:avLst/>
          </a:prstGeom>
        </p:spPr>
        <p:txBody>
          <a:bodyPr/>
          <a:lstStyle/>
          <a:p>
            <a:r>
              <a:rPr lang="en-US"/>
              <a:t>20xx</a:t>
            </a:r>
          </a:p>
        </p:txBody>
      </p:sp>
      <p:sp>
        <p:nvSpPr>
          <p:cNvPr id="16" name="Slide Number Placeholder 9">
            <a:extLst>
              <a:ext uri="{FF2B5EF4-FFF2-40B4-BE49-F238E27FC236}">
                <a16:creationId xmlns:a16="http://schemas.microsoft.com/office/drawing/2014/main" id="{C1F54C04-CA0C-C7FC-EA6D-307BB54375F0}"/>
              </a:ext>
            </a:extLst>
          </p:cNvPr>
          <p:cNvSpPr>
            <a:spLocks noGrp="1"/>
          </p:cNvSpPr>
          <p:nvPr>
            <p:ph type="sldNum" sz="quarter" idx="17"/>
          </p:nvPr>
        </p:nvSpPr>
        <p:spPr>
          <a:xfrm>
            <a:off x="3837867" y="6343955"/>
            <a:ext cx="429207" cy="365125"/>
          </a:xfrm>
          <a:prstGeom prst="rect">
            <a:avLst/>
          </a:prstGeom>
        </p:spPr>
        <p:txBody>
          <a:bodyPr/>
          <a:lstStyle/>
          <a:p>
            <a:fld id="{AEAA3239-9EA4-4A65-A281-97F994456D9F}" type="slidenum">
              <a:rPr lang="en-US" smtClean="0"/>
              <a:t>‹#›</a:t>
            </a:fld>
            <a:endParaRPr lang="en-US"/>
          </a:p>
        </p:txBody>
      </p:sp>
      <p:sp>
        <p:nvSpPr>
          <p:cNvPr id="6" name="Picture Placeholder 15">
            <a:extLst>
              <a:ext uri="{FF2B5EF4-FFF2-40B4-BE49-F238E27FC236}">
                <a16:creationId xmlns:a16="http://schemas.microsoft.com/office/drawing/2014/main" id="{7CFA71BB-777B-7E69-94EC-F6787A89A6E6}"/>
              </a:ext>
            </a:extLst>
          </p:cNvPr>
          <p:cNvSpPr>
            <a:spLocks noGrp="1"/>
          </p:cNvSpPr>
          <p:nvPr>
            <p:ph type="pic" sz="quarter" idx="19" hasCustomPrompt="1"/>
          </p:nvPr>
        </p:nvSpPr>
        <p:spPr>
          <a:xfrm>
            <a:off x="5152644" y="274320"/>
            <a:ext cx="6766560" cy="6309360"/>
          </a:xfrm>
          <a:blipFill>
            <a:blip r:embed="rId2">
              <a:alphaModFix amt="60000"/>
            </a:blip>
            <a:stretch>
              <a:fillRect/>
            </a:stretch>
          </a:blipFill>
        </p:spPr>
        <p:txBody>
          <a:bodyPr/>
          <a:lstStyle>
            <a:lvl1pPr>
              <a:defRPr/>
            </a:lvl1pPr>
          </a:lstStyle>
          <a:p>
            <a:r>
              <a:rPr lang="en-US" dirty="0"/>
              <a:t> </a:t>
            </a:r>
          </a:p>
        </p:txBody>
      </p:sp>
      <p:cxnSp>
        <p:nvCxnSpPr>
          <p:cNvPr id="10" name="Straight Connector 9">
            <a:extLst>
              <a:ext uri="{FF2B5EF4-FFF2-40B4-BE49-F238E27FC236}">
                <a16:creationId xmlns:a16="http://schemas.microsoft.com/office/drawing/2014/main" id="{5C9694AE-FEB4-9B39-47B8-87A023695B5F}"/>
              </a:ext>
            </a:extLst>
          </p:cNvPr>
          <p:cNvCxnSpPr>
            <a:cxnSpLocks/>
          </p:cNvCxnSpPr>
          <p:nvPr userDrawn="1"/>
        </p:nvCxnSpPr>
        <p:spPr>
          <a:xfrm>
            <a:off x="714375"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9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45617-3FAE-4E81-40AD-B8D3BE8E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8"/>
            <a:ext cx="2749218" cy="1804827"/>
          </a:xfrm>
          <a:prstGeom prst="rect">
            <a:avLst/>
          </a:prstGeom>
        </p:spPr>
        <p:txBody>
          <a:bodyPr anchor="b">
            <a:noAutofit/>
          </a:bodyPr>
          <a:lstStyle/>
          <a:p>
            <a:r>
              <a:rPr lang="en-US" dirty="0"/>
              <a:t>Click to edit Master title style</a:t>
            </a:r>
          </a:p>
        </p:txBody>
      </p:sp>
      <p:sp>
        <p:nvSpPr>
          <p:cNvPr id="14" name="Picture Placeholder 13">
            <a:extLst>
              <a:ext uri="{FF2B5EF4-FFF2-40B4-BE49-F238E27FC236}">
                <a16:creationId xmlns:a16="http://schemas.microsoft.com/office/drawing/2014/main" id="{24F57C26-948D-3FE2-92DA-246D40F41964}"/>
              </a:ext>
            </a:extLst>
          </p:cNvPr>
          <p:cNvSpPr>
            <a:spLocks noGrp="1"/>
          </p:cNvSpPr>
          <p:nvPr>
            <p:ph type="pic" sz="quarter" idx="15" hasCustomPrompt="1"/>
          </p:nvPr>
        </p:nvSpPr>
        <p:spPr>
          <a:xfrm>
            <a:off x="272796" y="269622"/>
            <a:ext cx="7680960" cy="6309360"/>
          </a:xfrm>
          <a:blipFill>
            <a:blip r:embed="rId2">
              <a:alphaModFix amt="60000"/>
            </a:blip>
            <a:stretch>
              <a:fillRect/>
            </a:stretch>
          </a:blipFill>
        </p:spPr>
        <p:txBody>
          <a:bodyPr/>
          <a:lstStyle>
            <a:lvl1pPr>
              <a:defRPr/>
            </a:lvl1pPr>
          </a:lstStyle>
          <a:p>
            <a:r>
              <a:rPr lang="en-US" dirty="0"/>
              <a:t> </a:t>
            </a:r>
          </a:p>
        </p:txBody>
      </p:sp>
      <p:sp>
        <p:nvSpPr>
          <p:cNvPr id="9" name="Content Placeholder 7">
            <a:extLst>
              <a:ext uri="{FF2B5EF4-FFF2-40B4-BE49-F238E27FC236}">
                <a16:creationId xmlns:a16="http://schemas.microsoft.com/office/drawing/2014/main" id="{2A3C8EAC-492E-1D2B-97C8-8A7308054588}"/>
              </a:ext>
            </a:extLst>
          </p:cNvPr>
          <p:cNvSpPr>
            <a:spLocks noGrp="1"/>
          </p:cNvSpPr>
          <p:nvPr>
            <p:ph sz="quarter" idx="16"/>
          </p:nvPr>
        </p:nvSpPr>
        <p:spPr>
          <a:xfrm>
            <a:off x="88392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62064"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76704"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39152"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cxnSp>
        <p:nvCxnSpPr>
          <p:cNvPr id="13" name="Straight Connector 12">
            <a:extLst>
              <a:ext uri="{FF2B5EF4-FFF2-40B4-BE49-F238E27FC236}">
                <a16:creationId xmlns:a16="http://schemas.microsoft.com/office/drawing/2014/main" id="{AC757DBD-64FF-E8CF-5B53-1EF6808C8918}"/>
              </a:ext>
            </a:extLst>
          </p:cNvPr>
          <p:cNvCxnSpPr>
            <a:cxnSpLocks/>
          </p:cNvCxnSpPr>
          <p:nvPr userDrawn="1"/>
        </p:nvCxnSpPr>
        <p:spPr>
          <a:xfrm>
            <a:off x="89439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1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AC31A53-5AD8-A443-D12C-F30129B4F766}"/>
              </a:ext>
            </a:extLst>
          </p:cNvPr>
          <p:cNvCxnSpPr>
            <a:cxnSpLocks/>
          </p:cNvCxnSpPr>
          <p:nvPr userDrawn="1"/>
        </p:nvCxnSpPr>
        <p:spPr>
          <a:xfrm>
            <a:off x="7143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B186E7E-5BAD-AF3D-FBBE-17817921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0703"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29F8BB2D-A7E5-DBED-DD20-974C9BE9F2C6}"/>
              </a:ext>
            </a:extLst>
          </p:cNvPr>
          <p:cNvSpPr>
            <a:spLocks noGrp="1"/>
          </p:cNvSpPr>
          <p:nvPr>
            <p:ph type="title"/>
          </p:nvPr>
        </p:nvSpPr>
        <p:spPr>
          <a:xfrm>
            <a:off x="609600" y="685808"/>
            <a:ext cx="2749218" cy="1804827"/>
          </a:xfrm>
          <a:prstGeom prst="rect">
            <a:avLst/>
          </a:prstGeom>
        </p:spPr>
        <p:txBody>
          <a:bodyPr anchor="b">
            <a:noAutofit/>
          </a:bodyPr>
          <a:lstStyle/>
          <a:p>
            <a:r>
              <a:rPr lang="en-US"/>
              <a:t>Click to edit Master title style</a:t>
            </a:r>
          </a:p>
        </p:txBody>
      </p:sp>
      <p:sp>
        <p:nvSpPr>
          <p:cNvPr id="30" name="Content Placeholder 7">
            <a:extLst>
              <a:ext uri="{FF2B5EF4-FFF2-40B4-BE49-F238E27FC236}">
                <a16:creationId xmlns:a16="http://schemas.microsoft.com/office/drawing/2014/main" id="{76BCE583-5400-574C-6116-EFC25C5C41F2}"/>
              </a:ext>
            </a:extLst>
          </p:cNvPr>
          <p:cNvSpPr>
            <a:spLocks noGrp="1"/>
          </p:cNvSpPr>
          <p:nvPr>
            <p:ph sz="quarter" idx="14"/>
          </p:nvPr>
        </p:nvSpPr>
        <p:spPr>
          <a:xfrm>
            <a:off x="6096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5">
            <a:extLst>
              <a:ext uri="{FF2B5EF4-FFF2-40B4-BE49-F238E27FC236}">
                <a16:creationId xmlns:a16="http://schemas.microsoft.com/office/drawing/2014/main" id="{EBFDA9C1-7EB7-7B39-28EA-264DE42E317B}"/>
              </a:ext>
            </a:extLst>
          </p:cNvPr>
          <p:cNvSpPr>
            <a:spLocks noGrp="1"/>
          </p:cNvSpPr>
          <p:nvPr>
            <p:ph type="ftr" sz="quarter" idx="11"/>
          </p:nvPr>
        </p:nvSpPr>
        <p:spPr>
          <a:xfrm>
            <a:off x="633567"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10" name="Date Placeholder 4">
            <a:extLst>
              <a:ext uri="{FF2B5EF4-FFF2-40B4-BE49-F238E27FC236}">
                <a16:creationId xmlns:a16="http://schemas.microsoft.com/office/drawing/2014/main" id="{E3A43207-F6CC-A357-E839-73384BA5E1A8}"/>
              </a:ext>
            </a:extLst>
          </p:cNvPr>
          <p:cNvSpPr>
            <a:spLocks noGrp="1"/>
          </p:cNvSpPr>
          <p:nvPr>
            <p:ph type="dt" sz="half" idx="10"/>
          </p:nvPr>
        </p:nvSpPr>
        <p:spPr>
          <a:xfrm>
            <a:off x="2048207"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13" name="Slide Number Placeholder 6">
            <a:extLst>
              <a:ext uri="{FF2B5EF4-FFF2-40B4-BE49-F238E27FC236}">
                <a16:creationId xmlns:a16="http://schemas.microsoft.com/office/drawing/2014/main" id="{B0A25FC7-86D1-3925-E290-26CF68DB5232}"/>
              </a:ext>
            </a:extLst>
          </p:cNvPr>
          <p:cNvSpPr>
            <a:spLocks noGrp="1"/>
          </p:cNvSpPr>
          <p:nvPr>
            <p:ph type="sldNum" sz="quarter" idx="12"/>
          </p:nvPr>
        </p:nvSpPr>
        <p:spPr>
          <a:xfrm>
            <a:off x="2910655"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25" name="Picture Placeholder 13">
            <a:extLst>
              <a:ext uri="{FF2B5EF4-FFF2-40B4-BE49-F238E27FC236}">
                <a16:creationId xmlns:a16="http://schemas.microsoft.com/office/drawing/2014/main" id="{98B25542-4AC6-A316-6C17-7D2226A56805}"/>
              </a:ext>
            </a:extLst>
          </p:cNvPr>
          <p:cNvSpPr>
            <a:spLocks noGrp="1"/>
          </p:cNvSpPr>
          <p:nvPr>
            <p:ph type="pic" sz="quarter" idx="15" hasCustomPrompt="1"/>
          </p:nvPr>
        </p:nvSpPr>
        <p:spPr>
          <a:xfrm>
            <a:off x="4243499" y="269622"/>
            <a:ext cx="7680960"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551512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7F7D08-392D-7E73-0486-E68DA575A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4996"/>
            <a:ext cx="12192001" cy="425978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859868"/>
            <a:ext cx="3635475" cy="1159932"/>
          </a:xfrm>
          <a:prstGeom prst="rect">
            <a:avLst/>
          </a:prstGeom>
        </p:spPr>
        <p:txBody>
          <a:bodyPr anchor="ctr">
            <a:noAutofit/>
          </a:bodyPr>
          <a:lstStyle>
            <a:lvl1pPr>
              <a:defRPr sz="3200"/>
            </a:lvl1pPr>
          </a:lstStyle>
          <a:p>
            <a:r>
              <a:rPr lang="en-US" dirty="0"/>
              <a:t>Click to edit Master title style</a:t>
            </a:r>
          </a:p>
        </p:txBody>
      </p:sp>
      <p:sp>
        <p:nvSpPr>
          <p:cNvPr id="12" name="Picture Placeholder 23">
            <a:extLst>
              <a:ext uri="{FF2B5EF4-FFF2-40B4-BE49-F238E27FC236}">
                <a16:creationId xmlns:a16="http://schemas.microsoft.com/office/drawing/2014/main" id="{4E35383E-CE2A-008E-E1E8-2E0B728D0F92}"/>
              </a:ext>
            </a:extLst>
          </p:cNvPr>
          <p:cNvSpPr>
            <a:spLocks noGrp="1"/>
          </p:cNvSpPr>
          <p:nvPr>
            <p:ph type="pic" sz="quarter" idx="15" hasCustomPrompt="1"/>
          </p:nvPr>
        </p:nvSpPr>
        <p:spPr>
          <a:xfrm>
            <a:off x="275842" y="277993"/>
            <a:ext cx="11640312" cy="3712464"/>
          </a:xfrm>
          <a:blipFill>
            <a:blip r:embed="rId2">
              <a:alphaModFix amt="60000"/>
            </a:blip>
            <a:stretch>
              <a:fillRect/>
            </a:stretch>
          </a:blipFill>
        </p:spPr>
        <p:txBody>
          <a:bodyPr/>
          <a:lstStyle>
            <a:lvl1pPr>
              <a:defRPr/>
            </a:lvl1pPr>
          </a:lstStyle>
          <a:p>
            <a:r>
              <a:rPr lang="en-US" dirty="0"/>
              <a:t> </a:t>
            </a:r>
          </a:p>
        </p:txBody>
      </p:sp>
      <p:cxnSp>
        <p:nvCxnSpPr>
          <p:cNvPr id="4" name="Straight Connector 3">
            <a:extLst>
              <a:ext uri="{FF2B5EF4-FFF2-40B4-BE49-F238E27FC236}">
                <a16:creationId xmlns:a16="http://schemas.microsoft.com/office/drawing/2014/main" id="{B90D005D-712B-494B-56DF-924DDF482030}"/>
              </a:ext>
            </a:extLst>
          </p:cNvPr>
          <p:cNvCxnSpPr>
            <a:cxnSpLocks/>
          </p:cNvCxnSpPr>
          <p:nvPr/>
        </p:nvCxnSpPr>
        <p:spPr>
          <a:xfrm rot="16200000" flipH="1">
            <a:off x="4221480" y="5439835"/>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743480" y="4859868"/>
            <a:ext cx="6804335" cy="1159932"/>
          </a:xfrm>
        </p:spPr>
        <p:txBody>
          <a:bodyPr vert="horz" lIns="91440" tIns="45720" rIns="91440" bIns="45720" rtlCol="0" anchor="ctr">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7276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grpSp>
        <p:nvGrpSpPr>
          <p:cNvPr id="7" name="Vector">
            <a:extLst>
              <a:ext uri="{FF2B5EF4-FFF2-40B4-BE49-F238E27FC236}">
                <a16:creationId xmlns:a16="http://schemas.microsoft.com/office/drawing/2014/main" id="{00CDC658-A6F6-5658-3A53-5BC88F7EF3AC}"/>
              </a:ext>
            </a:extLst>
          </p:cNvPr>
          <p:cNvGrpSpPr/>
          <p:nvPr/>
        </p:nvGrpSpPr>
        <p:grpSpPr>
          <a:xfrm>
            <a:off x="268449" y="457964"/>
            <a:ext cx="2227875" cy="5970551"/>
            <a:chOff x="268449" y="457964"/>
            <a:chExt cx="2227875" cy="5970551"/>
          </a:xfrm>
        </p:grpSpPr>
        <p:grpSp>
          <p:nvGrpSpPr>
            <p:cNvPr id="8" name="Group 7">
              <a:extLst>
                <a:ext uri="{FF2B5EF4-FFF2-40B4-BE49-F238E27FC236}">
                  <a16:creationId xmlns:a16="http://schemas.microsoft.com/office/drawing/2014/main" id="{E558385A-FBF5-E7C2-C216-0F09392A44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24" name="Group 23">
                <a:extLst>
                  <a:ext uri="{FF2B5EF4-FFF2-40B4-BE49-F238E27FC236}">
                    <a16:creationId xmlns:a16="http://schemas.microsoft.com/office/drawing/2014/main" id="{A930D5B6-DFED-B550-7D11-39B0DE497D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3360DDD4-298A-89DE-FA5D-979D3715980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5D2DB3B7-52E8-5842-C5B4-CC2A04A40F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9BB2BB-80C0-BAEB-0FAB-E2D6CBA39F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7B112078-076C-C536-76D4-324507E725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6029C372-14FB-3B0B-F1BE-DA206A2BE1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C5A5830-350B-9CD2-8321-8E2D47A2E95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101">
                    <a:extLst>
                      <a:ext uri="{FF2B5EF4-FFF2-40B4-BE49-F238E27FC236}">
                        <a16:creationId xmlns:a16="http://schemas.microsoft.com/office/drawing/2014/main" id="{86E560FA-66CD-71F7-71FB-5624F4606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102">
                    <a:extLst>
                      <a:ext uri="{FF2B5EF4-FFF2-40B4-BE49-F238E27FC236}">
                        <a16:creationId xmlns:a16="http://schemas.microsoft.com/office/drawing/2014/main" id="{7AB96093-1181-E260-C34F-0575B7940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48D173A6-B48F-E510-1D43-D816184D374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86225E14-5F55-FABA-8A8F-EB2FAE361C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3194F6C1-E4B7-0E2B-733A-24891B05AF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13982ED7-7305-6127-8E74-7A0D424DD7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E9F9315-2552-CFF1-3A8D-089F1163E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BEC0931-A9B9-CE3B-EB79-20CE3DA7B1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 name="Group 9">
                <a:extLst>
                  <a:ext uri="{FF2B5EF4-FFF2-40B4-BE49-F238E27FC236}">
                    <a16:creationId xmlns:a16="http://schemas.microsoft.com/office/drawing/2014/main" id="{142CFB89-2BD1-A481-A47A-0AA2686982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19725E02-6FCE-0485-9FD9-29C78765D4B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AE0C473C-2E38-911B-354B-7EA8C7DDFF5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EC9451-A999-C0B6-E336-87087AC21EF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C93C83FF-ED97-CB06-8900-778CE38D88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3F73A54B-E99C-76B0-C985-5CDFAF27B8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4FFA0E4-5AD0-A26D-201A-FD581F0F635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16">
                    <a:extLst>
                      <a:ext uri="{FF2B5EF4-FFF2-40B4-BE49-F238E27FC236}">
                        <a16:creationId xmlns:a16="http://schemas.microsoft.com/office/drawing/2014/main" id="{1B881B1E-6677-15E6-67D6-A9E3DE2CEB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17">
                    <a:extLst>
                      <a:ext uri="{FF2B5EF4-FFF2-40B4-BE49-F238E27FC236}">
                        <a16:creationId xmlns:a16="http://schemas.microsoft.com/office/drawing/2014/main" id="{DEB9A344-C951-EEA7-CEDD-11F0006B30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7E5A2BEE-0017-56AA-A161-97325E22713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F2906AFB-F142-CCE3-1225-D96320E803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0190AEE6-A40F-489A-BCFF-239BE1F1C9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40A8EBB4-6E26-5A52-78D9-B2C48CB712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C34A4D87-0628-3673-1195-2A7C3B50D8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40" name="Straight Connector 39">
            <a:extLst>
              <a:ext uri="{FF2B5EF4-FFF2-40B4-BE49-F238E27FC236}">
                <a16:creationId xmlns:a16="http://schemas.microsoft.com/office/drawing/2014/main" id="{C3B3D5AA-9117-2202-5527-3F96C9B9EC72}"/>
              </a:ext>
            </a:extLst>
          </p:cNvPr>
          <p:cNvCxnSpPr>
            <a:cxnSpLocks/>
          </p:cNvCxnSpPr>
          <p:nvPr userDrawn="1"/>
        </p:nvCxnSpPr>
        <p:spPr>
          <a:xfrm>
            <a:off x="3478911" y="502240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A4F08EBF-F0D1-CCB7-DDF6-D764A2A57010}"/>
              </a:ext>
            </a:extLst>
          </p:cNvPr>
          <p:cNvSpPr>
            <a:spLocks noGrp="1"/>
          </p:cNvSpPr>
          <p:nvPr>
            <p:ph type="ctrTitle"/>
          </p:nvPr>
        </p:nvSpPr>
        <p:spPr>
          <a:xfrm>
            <a:off x="3383279" y="2025536"/>
            <a:ext cx="8193023" cy="2731076"/>
          </a:xfrm>
          <a:prstGeom prst="rect">
            <a:avLst/>
          </a:prstGeom>
        </p:spPr>
        <p:txBody>
          <a:bodyPr vert="horz" lIns="91440" tIns="45720" rIns="91440" bIns="45720" rtlCol="0" anchor="b">
            <a:noAutofit/>
          </a:bodyPr>
          <a:lstStyle>
            <a:lvl1pPr>
              <a:defRPr lang="en-US" sz="4000" dirty="0"/>
            </a:lvl1pPr>
          </a:lstStyle>
          <a:p>
            <a:pPr lvl="0"/>
            <a:r>
              <a:rPr lang="en-US" dirty="0"/>
              <a:t>Click to edit Master title style</a:t>
            </a:r>
          </a:p>
        </p:txBody>
      </p:sp>
      <p:sp>
        <p:nvSpPr>
          <p:cNvPr id="39" name="Subtitle 2">
            <a:extLst>
              <a:ext uri="{FF2B5EF4-FFF2-40B4-BE49-F238E27FC236}">
                <a16:creationId xmlns:a16="http://schemas.microsoft.com/office/drawing/2014/main" id="{B343A649-C74E-CCE7-1671-661F9E232866}"/>
              </a:ext>
            </a:extLst>
          </p:cNvPr>
          <p:cNvSpPr>
            <a:spLocks noGrp="1"/>
          </p:cNvSpPr>
          <p:nvPr>
            <p:ph type="subTitle" idx="1"/>
          </p:nvPr>
        </p:nvSpPr>
        <p:spPr>
          <a:xfrm>
            <a:off x="3374136" y="5288204"/>
            <a:ext cx="8193022" cy="883996"/>
          </a:xfrm>
        </p:spPr>
        <p:txBody>
          <a:bodyPr vert="horz" lIns="91440" tIns="45720" rIns="91440" bIns="45720" rtlCol="0">
            <a:noAutofit/>
          </a:bodyPr>
          <a:lstStyle>
            <a:lvl1pPr marL="0" indent="0">
              <a:buNone/>
              <a:defRPr lang="en-US" sz="1800" cap="all" spc="100" baseline="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383280" y="6343955"/>
            <a:ext cx="2805405"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6343955"/>
            <a:ext cx="2875064" cy="365125"/>
          </a:xfrm>
          <a:prstGeom prst="rect">
            <a:avLst/>
          </a:prstGeom>
        </p:spPr>
        <p:txBody>
          <a:bodyPr>
            <a:noAutofit/>
          </a:body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039015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FC57C7-558E-E972-FC3D-33EA5AE15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31242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62138"/>
            <a:ext cx="3044954" cy="2291441"/>
          </a:xfrm>
          <a:prstGeom prst="rect">
            <a:avLst/>
          </a:prstGeom>
        </p:spPr>
        <p:txBody>
          <a:bodyPr anchor="t">
            <a:noAutofit/>
          </a:bodyPr>
          <a:lstStyle>
            <a:lvl1pPr>
              <a:defRPr sz="3200"/>
            </a:lvl1pPr>
          </a:lstStyle>
          <a:p>
            <a:r>
              <a:rPr lang="en-US" dirty="0"/>
              <a:t>Click to edit Master title style</a:t>
            </a:r>
          </a:p>
        </p:txBody>
      </p:sp>
      <p:sp>
        <p:nvSpPr>
          <p:cNvPr id="12" name="Picture Placeholder 23">
            <a:extLst>
              <a:ext uri="{FF2B5EF4-FFF2-40B4-BE49-F238E27FC236}">
                <a16:creationId xmlns:a16="http://schemas.microsoft.com/office/drawing/2014/main" id="{129E37EC-D646-B8F8-28A4-78B2F3C0ED1A}"/>
              </a:ext>
            </a:extLst>
          </p:cNvPr>
          <p:cNvSpPr>
            <a:spLocks noGrp="1"/>
          </p:cNvSpPr>
          <p:nvPr>
            <p:ph type="pic" sz="quarter" idx="15" hasCustomPrompt="1"/>
          </p:nvPr>
        </p:nvSpPr>
        <p:spPr>
          <a:xfrm>
            <a:off x="275842" y="272796"/>
            <a:ext cx="11640312" cy="2578608"/>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62137"/>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931529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8C59FCA-4A79-A2FA-6580-49E46A3E6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3733800"/>
            <a:ext cx="12192001" cy="3127248"/>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4" name="Title 1">
            <a:extLst>
              <a:ext uri="{FF2B5EF4-FFF2-40B4-BE49-F238E27FC236}">
                <a16:creationId xmlns:a16="http://schemas.microsoft.com/office/drawing/2014/main" id="{08939F2A-119D-9DB2-839A-5279FDC03B78}"/>
              </a:ext>
            </a:extLst>
          </p:cNvPr>
          <p:cNvSpPr>
            <a:spLocks noGrp="1"/>
          </p:cNvSpPr>
          <p:nvPr>
            <p:ph type="title"/>
          </p:nvPr>
        </p:nvSpPr>
        <p:spPr>
          <a:xfrm>
            <a:off x="612646" y="798095"/>
            <a:ext cx="3044954" cy="2291441"/>
          </a:xfrm>
          <a:prstGeom prst="rect">
            <a:avLst/>
          </a:prstGeom>
        </p:spPr>
        <p:txBody>
          <a:bodyPr anchor="t">
            <a:noAutofit/>
          </a:bodyPr>
          <a:lstStyle>
            <a:lvl1pPr>
              <a:defRPr sz="3200"/>
            </a:lvl1pPr>
          </a:lstStyle>
          <a:p>
            <a:r>
              <a:rPr lang="en-US" dirty="0"/>
              <a:t>Click to edit Master title style</a:t>
            </a:r>
          </a:p>
        </p:txBody>
      </p:sp>
      <p:sp>
        <p:nvSpPr>
          <p:cNvPr id="5" name="Content Placeholder 7">
            <a:extLst>
              <a:ext uri="{FF2B5EF4-FFF2-40B4-BE49-F238E27FC236}">
                <a16:creationId xmlns:a16="http://schemas.microsoft.com/office/drawing/2014/main" id="{2A6D404D-0656-13AC-E54B-1B2AF72DA212}"/>
              </a:ext>
            </a:extLst>
          </p:cNvPr>
          <p:cNvSpPr>
            <a:spLocks noGrp="1"/>
          </p:cNvSpPr>
          <p:nvPr>
            <p:ph sz="quarter" idx="14"/>
          </p:nvPr>
        </p:nvSpPr>
        <p:spPr>
          <a:xfrm>
            <a:off x="4122370" y="798094"/>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Date Placeholder 4">
            <a:extLst>
              <a:ext uri="{FF2B5EF4-FFF2-40B4-BE49-F238E27FC236}">
                <a16:creationId xmlns:a16="http://schemas.microsoft.com/office/drawing/2014/main" id="{8460894B-FE88-D983-F7F5-A84B72F3C467}"/>
              </a:ext>
            </a:extLst>
          </p:cNvPr>
          <p:cNvSpPr>
            <a:spLocks noGrp="1"/>
          </p:cNvSpPr>
          <p:nvPr>
            <p:ph type="dt" sz="half" idx="10"/>
          </p:nvPr>
        </p:nvSpPr>
        <p:spPr>
          <a:xfrm>
            <a:off x="612647" y="3295955"/>
            <a:ext cx="2202644" cy="365125"/>
          </a:xfrm>
          <a:prstGeom prst="rect">
            <a:avLst/>
          </a:prstGeom>
        </p:spPr>
        <p:txBody>
          <a:bodyPr/>
          <a:lstStyle/>
          <a:p>
            <a:r>
              <a:rPr lang="en-US"/>
              <a:t>20xx</a:t>
            </a:r>
          </a:p>
        </p:txBody>
      </p:sp>
      <p:sp>
        <p:nvSpPr>
          <p:cNvPr id="34" name="Footer Placeholder 5">
            <a:extLst>
              <a:ext uri="{FF2B5EF4-FFF2-40B4-BE49-F238E27FC236}">
                <a16:creationId xmlns:a16="http://schemas.microsoft.com/office/drawing/2014/main" id="{64575FAD-3BCD-7A5B-92C1-37F78686E8D1}"/>
              </a:ext>
            </a:extLst>
          </p:cNvPr>
          <p:cNvSpPr>
            <a:spLocks noGrp="1"/>
          </p:cNvSpPr>
          <p:nvPr>
            <p:ph type="ftr" sz="quarter" idx="11"/>
          </p:nvPr>
        </p:nvSpPr>
        <p:spPr>
          <a:xfrm>
            <a:off x="4693298" y="3295955"/>
            <a:ext cx="2805405" cy="365125"/>
          </a:xfrm>
          <a:prstGeom prst="rect">
            <a:avLst/>
          </a:prstGeom>
        </p:spPr>
        <p:txBody>
          <a:bodyPr/>
          <a:lstStyle/>
          <a:p>
            <a:r>
              <a:rPr lang="en-US"/>
              <a:t>Sample Footer Text</a:t>
            </a:r>
          </a:p>
        </p:txBody>
      </p:sp>
      <p:sp>
        <p:nvSpPr>
          <p:cNvPr id="35" name="Slide Number Placeholder 6">
            <a:extLst>
              <a:ext uri="{FF2B5EF4-FFF2-40B4-BE49-F238E27FC236}">
                <a16:creationId xmlns:a16="http://schemas.microsoft.com/office/drawing/2014/main" id="{7997EEDC-D1C0-066F-E485-FE93F79A4AB0}"/>
              </a:ext>
            </a:extLst>
          </p:cNvPr>
          <p:cNvSpPr>
            <a:spLocks noGrp="1"/>
          </p:cNvSpPr>
          <p:nvPr>
            <p:ph type="sldNum" sz="quarter" idx="12"/>
          </p:nvPr>
        </p:nvSpPr>
        <p:spPr>
          <a:xfrm>
            <a:off x="11147096" y="3295955"/>
            <a:ext cx="429207" cy="365125"/>
          </a:xfrm>
          <a:prstGeom prst="rect">
            <a:avLst/>
          </a:prstGeom>
        </p:spPr>
        <p:txBody>
          <a:bodyPr/>
          <a:lstStyle/>
          <a:p>
            <a:fld id="{AEAA3239-9EA4-4A65-A281-97F994456D9F}" type="slidenum">
              <a:rPr lang="en-US" smtClean="0"/>
              <a:t>‹#›</a:t>
            </a:fld>
            <a:endParaRPr lang="en-US"/>
          </a:p>
        </p:txBody>
      </p:sp>
      <p:sp>
        <p:nvSpPr>
          <p:cNvPr id="24" name="Picture Placeholder 23">
            <a:extLst>
              <a:ext uri="{FF2B5EF4-FFF2-40B4-BE49-F238E27FC236}">
                <a16:creationId xmlns:a16="http://schemas.microsoft.com/office/drawing/2014/main" id="{AB21FF36-BD72-F91E-1B19-764F89FF709B}"/>
              </a:ext>
            </a:extLst>
          </p:cNvPr>
          <p:cNvSpPr>
            <a:spLocks noGrp="1"/>
          </p:cNvSpPr>
          <p:nvPr>
            <p:ph type="pic" sz="quarter" idx="15" hasCustomPrompt="1"/>
          </p:nvPr>
        </p:nvSpPr>
        <p:spPr>
          <a:xfrm>
            <a:off x="275842" y="4008120"/>
            <a:ext cx="11640312" cy="2578608"/>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2777356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bg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B54C44A-A2E0-68DD-0C63-6448965DF7BB}"/>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CA5B575-5CE1-A472-F5EF-784B83927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5848" y="2181821"/>
            <a:ext cx="4407408"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467DFEA6-9362-A6DE-501A-DE01BA9E8E6D}"/>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dirty="0"/>
              <a:t>Click to edit Master title style</a:t>
            </a:r>
          </a:p>
        </p:txBody>
      </p:sp>
      <p:sp>
        <p:nvSpPr>
          <p:cNvPr id="14" name="Content Placeholder 7">
            <a:extLst>
              <a:ext uri="{FF2B5EF4-FFF2-40B4-BE49-F238E27FC236}">
                <a16:creationId xmlns:a16="http://schemas.microsoft.com/office/drawing/2014/main" id="{A0577F22-3FDE-BBCC-550E-988B3C31CB15}"/>
              </a:ext>
            </a:extLst>
          </p:cNvPr>
          <p:cNvSpPr>
            <a:spLocks noGrp="1"/>
          </p:cNvSpPr>
          <p:nvPr>
            <p:ph sz="quarter" idx="14"/>
          </p:nvPr>
        </p:nvSpPr>
        <p:spPr>
          <a:xfrm>
            <a:off x="612646"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3">
            <a:extLst>
              <a:ext uri="{FF2B5EF4-FFF2-40B4-BE49-F238E27FC236}">
                <a16:creationId xmlns:a16="http://schemas.microsoft.com/office/drawing/2014/main" id="{2AEC6A7B-DD19-0A7B-1268-1D51DDEF329E}"/>
              </a:ext>
            </a:extLst>
          </p:cNvPr>
          <p:cNvSpPr>
            <a:spLocks noGrp="1"/>
          </p:cNvSpPr>
          <p:nvPr>
            <p:ph type="pic" sz="quarter" idx="18" hasCustomPrompt="1"/>
          </p:nvPr>
        </p:nvSpPr>
        <p:spPr>
          <a:xfrm>
            <a:off x="7440168" y="2478717"/>
            <a:ext cx="3858768" cy="3419856"/>
          </a:xfrm>
          <a:blipFill>
            <a:blip r:embed="rId2">
              <a:alphaModFix amt="60000"/>
            </a:blip>
            <a:stretch>
              <a:fillRect/>
            </a:stretch>
          </a:blipFill>
        </p:spPr>
        <p:txBody>
          <a:bodyPr/>
          <a:lstStyle>
            <a:lvl1pPr>
              <a:defRPr/>
            </a:lvl1pPr>
          </a:lstStyle>
          <a:p>
            <a:r>
              <a:rPr lang="en-US" dirty="0"/>
              <a:t> </a:t>
            </a:r>
          </a:p>
        </p:txBody>
      </p:sp>
      <p:sp>
        <p:nvSpPr>
          <p:cNvPr id="7" name="Date Placeholder 4">
            <a:extLst>
              <a:ext uri="{FF2B5EF4-FFF2-40B4-BE49-F238E27FC236}">
                <a16:creationId xmlns:a16="http://schemas.microsoft.com/office/drawing/2014/main" id="{B9E95395-D89E-0043-F426-2BB8FB0FDAC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1" name="Footer Placeholder 5">
            <a:extLst>
              <a:ext uri="{FF2B5EF4-FFF2-40B4-BE49-F238E27FC236}">
                <a16:creationId xmlns:a16="http://schemas.microsoft.com/office/drawing/2014/main" id="{A91BF2A0-1C9B-2FC0-B3D8-1FE0B288994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3" name="Slide Number Placeholder 6">
            <a:extLst>
              <a:ext uri="{FF2B5EF4-FFF2-40B4-BE49-F238E27FC236}">
                <a16:creationId xmlns:a16="http://schemas.microsoft.com/office/drawing/2014/main" id="{DC39D989-0E8D-4F7C-51E7-FE5743D404E4}"/>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7376707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CE1F90-615F-9F95-B9AB-58D4A69578F5}"/>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64172E-92BD-EBA7-48F4-D1248DC72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1024" y="2181821"/>
            <a:ext cx="6442232"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itle 1">
            <a:extLst>
              <a:ext uri="{FF2B5EF4-FFF2-40B4-BE49-F238E27FC236}">
                <a16:creationId xmlns:a16="http://schemas.microsoft.com/office/drawing/2014/main" id="{B0FDB523-462A-5591-99AE-C3C29FACD139}"/>
              </a:ext>
            </a:extLst>
          </p:cNvPr>
          <p:cNvSpPr>
            <a:spLocks noGrp="1"/>
          </p:cNvSpPr>
          <p:nvPr>
            <p:ph type="title"/>
          </p:nvPr>
        </p:nvSpPr>
        <p:spPr>
          <a:xfrm>
            <a:off x="612647" y="709099"/>
            <a:ext cx="3912880" cy="891101"/>
          </a:xfrm>
          <a:prstGeom prst="rect">
            <a:avLst/>
          </a:prstGeom>
        </p:spPr>
        <p:txBody>
          <a:bodyPr anchor="b">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205106"/>
            <a:ext cx="3912880" cy="396707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3">
            <a:extLst>
              <a:ext uri="{FF2B5EF4-FFF2-40B4-BE49-F238E27FC236}">
                <a16:creationId xmlns:a16="http://schemas.microsoft.com/office/drawing/2014/main" id="{43BD8E09-1E6C-A8B9-C809-7F1D27D0FD6A}"/>
              </a:ext>
            </a:extLst>
          </p:cNvPr>
          <p:cNvSpPr>
            <a:spLocks noGrp="1"/>
          </p:cNvSpPr>
          <p:nvPr>
            <p:ph type="pic" sz="quarter" idx="18" hasCustomPrompt="1"/>
          </p:nvPr>
        </p:nvSpPr>
        <p:spPr>
          <a:xfrm>
            <a:off x="5403200" y="2478717"/>
            <a:ext cx="5897880" cy="3419856"/>
          </a:xfrm>
          <a:blipFill>
            <a:blip r:embed="rId2">
              <a:alphaModFix amt="60000"/>
            </a:blip>
            <a:stretch>
              <a:fillRect/>
            </a:stretch>
          </a:blipFill>
        </p:spPr>
        <p:txBody>
          <a:bodyPr/>
          <a:lstStyle>
            <a:lvl1pPr>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55429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6E978-0239-0091-232E-1AFEC0C5F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181821"/>
            <a:ext cx="4304620"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99D44447-F033-C9CE-67C6-019549965081}"/>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dirty="0"/>
              <a:t>Click to edit Master title style</a:t>
            </a:r>
          </a:p>
        </p:txBody>
      </p:sp>
      <p:sp>
        <p:nvSpPr>
          <p:cNvPr id="11" name="Picture Placeholder 23">
            <a:extLst>
              <a:ext uri="{FF2B5EF4-FFF2-40B4-BE49-F238E27FC236}">
                <a16:creationId xmlns:a16="http://schemas.microsoft.com/office/drawing/2014/main" id="{2635C552-0ED9-A459-F18A-3CDED20E5BE3}"/>
              </a:ext>
            </a:extLst>
          </p:cNvPr>
          <p:cNvSpPr>
            <a:spLocks noGrp="1"/>
          </p:cNvSpPr>
          <p:nvPr>
            <p:ph type="pic" sz="quarter" idx="18" hasCustomPrompt="1"/>
          </p:nvPr>
        </p:nvSpPr>
        <p:spPr>
          <a:xfrm>
            <a:off x="987593" y="2455432"/>
            <a:ext cx="3758184" cy="3419856"/>
          </a:xfrm>
          <a:blipFill>
            <a:blip r:embed="rId2">
              <a:alphaModFix amt="60000"/>
            </a:blip>
            <a:stretch>
              <a:fillRect/>
            </a:stretch>
          </a:blipFill>
        </p:spPr>
        <p:txBody>
          <a:bodyPr/>
          <a:lstStyle>
            <a:lvl1pPr>
              <a:defRPr/>
            </a:lvl1pPr>
          </a:lstStyle>
          <a:p>
            <a:r>
              <a:rPr lang="en-US" dirty="0"/>
              <a:t> </a:t>
            </a:r>
          </a:p>
        </p:txBody>
      </p:sp>
      <p:sp>
        <p:nvSpPr>
          <p:cNvPr id="12" name="Content Placeholder 7">
            <a:extLst>
              <a:ext uri="{FF2B5EF4-FFF2-40B4-BE49-F238E27FC236}">
                <a16:creationId xmlns:a16="http://schemas.microsoft.com/office/drawing/2014/main" id="{9488295D-6787-D840-9DD4-495F1F086107}"/>
              </a:ext>
            </a:extLst>
          </p:cNvPr>
          <p:cNvSpPr>
            <a:spLocks noGrp="1"/>
          </p:cNvSpPr>
          <p:nvPr>
            <p:ph sz="quarter" idx="14"/>
          </p:nvPr>
        </p:nvSpPr>
        <p:spPr>
          <a:xfrm>
            <a:off x="5635749"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44C833D8-E0E9-C749-0443-2B06F6DE03FC}"/>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5" name="Footer Placeholder 5">
            <a:extLst>
              <a:ext uri="{FF2B5EF4-FFF2-40B4-BE49-F238E27FC236}">
                <a16:creationId xmlns:a16="http://schemas.microsoft.com/office/drawing/2014/main" id="{ACAE9DFF-C773-D714-0C09-80240DE19FAF}"/>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6" name="Slide Number Placeholder 6">
            <a:extLst>
              <a:ext uri="{FF2B5EF4-FFF2-40B4-BE49-F238E27FC236}">
                <a16:creationId xmlns:a16="http://schemas.microsoft.com/office/drawing/2014/main" id="{339D6C62-B024-DF78-9414-D350E282202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469679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66A3D-9E5F-3C1B-B9EC-73F3340D5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4768976"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C502CF0E-9C51-830C-CEDE-80A5D47BD90C}"/>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64BAD4E0-57C4-108C-9E27-5EAD1A833249}"/>
              </a:ext>
            </a:extLst>
          </p:cNvPr>
          <p:cNvSpPr>
            <a:spLocks noGrp="1"/>
          </p:cNvSpPr>
          <p:nvPr>
            <p:ph type="pic" sz="quarter" idx="15" hasCustomPrompt="1"/>
          </p:nvPr>
        </p:nvSpPr>
        <p:spPr>
          <a:xfrm>
            <a:off x="986599" y="2480792"/>
            <a:ext cx="4224528" cy="3392424"/>
          </a:xfrm>
          <a:blipFill>
            <a:blip r:embed="rId2">
              <a:alphaModFix amt="60000"/>
            </a:blip>
            <a:stretch>
              <a:fillRect/>
            </a:stretch>
          </a:blipFill>
        </p:spPr>
        <p:txBody>
          <a:bodyPr/>
          <a:lstStyle>
            <a:lvl1pPr>
              <a:defRPr/>
            </a:lvl1pPr>
          </a:lstStyle>
          <a:p>
            <a:r>
              <a:rPr lang="en-US" dirty="0"/>
              <a:t> </a:t>
            </a:r>
          </a:p>
        </p:txBody>
      </p:sp>
      <p:sp>
        <p:nvSpPr>
          <p:cNvPr id="3" name="Content Placeholder 7">
            <a:extLst>
              <a:ext uri="{FF2B5EF4-FFF2-40B4-BE49-F238E27FC236}">
                <a16:creationId xmlns:a16="http://schemas.microsoft.com/office/drawing/2014/main" id="{982AE6CE-D2D4-2329-86C0-F9C45831470E}"/>
              </a:ext>
            </a:extLst>
          </p:cNvPr>
          <p:cNvSpPr>
            <a:spLocks noGrp="1"/>
          </p:cNvSpPr>
          <p:nvPr>
            <p:ph sz="quarter" idx="14"/>
          </p:nvPr>
        </p:nvSpPr>
        <p:spPr>
          <a:xfrm>
            <a:off x="6095999" y="732155"/>
            <a:ext cx="5486401" cy="5405377"/>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32213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B3841-4258-5EBB-78B0-8DBB8BA82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3854577"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0" name="Title 1">
            <a:extLst>
              <a:ext uri="{FF2B5EF4-FFF2-40B4-BE49-F238E27FC236}">
                <a16:creationId xmlns:a16="http://schemas.microsoft.com/office/drawing/2014/main" id="{B6A14BD6-3E7F-C8A6-3ED2-DC935EEEEEE0}"/>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dirty="0"/>
              <a:t>Click to edit Master title style</a:t>
            </a:r>
          </a:p>
        </p:txBody>
      </p:sp>
      <p:sp>
        <p:nvSpPr>
          <p:cNvPr id="14" name="Picture Placeholder 13">
            <a:extLst>
              <a:ext uri="{FF2B5EF4-FFF2-40B4-BE49-F238E27FC236}">
                <a16:creationId xmlns:a16="http://schemas.microsoft.com/office/drawing/2014/main" id="{21767FCA-DB6F-605F-8C30-6399DF325E09}"/>
              </a:ext>
            </a:extLst>
          </p:cNvPr>
          <p:cNvSpPr>
            <a:spLocks noGrp="1"/>
          </p:cNvSpPr>
          <p:nvPr>
            <p:ph type="pic" sz="quarter" idx="15" hasCustomPrompt="1"/>
          </p:nvPr>
        </p:nvSpPr>
        <p:spPr>
          <a:xfrm>
            <a:off x="988695" y="2480792"/>
            <a:ext cx="3310128" cy="3392424"/>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81600" y="709098"/>
            <a:ext cx="6394704" cy="543980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26817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C60B43-3F02-3807-6E46-2B1B4C989A3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10" name="Rectangle 9">
              <a:extLst>
                <a:ext uri="{FF2B5EF4-FFF2-40B4-BE49-F238E27FC236}">
                  <a16:creationId xmlns:a16="http://schemas.microsoft.com/office/drawing/2014/main" id="{DF27A944-872A-E8C8-8FC2-88B5F89140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70AFD51-4B4D-0743-F50D-5DA14EC3395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2" name="Group 11">
                <a:extLst>
                  <a:ext uri="{FF2B5EF4-FFF2-40B4-BE49-F238E27FC236}">
                    <a16:creationId xmlns:a16="http://schemas.microsoft.com/office/drawing/2014/main" id="{E0878CA7-F6BC-3D54-9B31-0D36C99C9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7" name="Freeform 68">
                  <a:extLst>
                    <a:ext uri="{FF2B5EF4-FFF2-40B4-BE49-F238E27FC236}">
                      <a16:creationId xmlns:a16="http://schemas.microsoft.com/office/drawing/2014/main" id="{70D6BE5D-D14F-F86C-1B5D-DF11BCBBB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0B935B11-11F9-F9FC-984C-B97E8C740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BE8CD0AC-752A-36C8-B3D7-C2498B360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61EB58C7-3472-9645-303A-C65C14123F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4" name="Freeform 68">
                  <a:extLst>
                    <a:ext uri="{FF2B5EF4-FFF2-40B4-BE49-F238E27FC236}">
                      <a16:creationId xmlns:a16="http://schemas.microsoft.com/office/drawing/2014/main" id="{A6A0616B-8873-18F1-6B0F-49D27CB1CF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2415C0C-C484-F133-E62B-AF2C09A1A3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9AC31EC2-05CF-F921-C115-C93D2D5D3C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0" name="Group 19">
            <a:extLst>
              <a:ext uri="{FF2B5EF4-FFF2-40B4-BE49-F238E27FC236}">
                <a16:creationId xmlns:a16="http://schemas.microsoft.com/office/drawing/2014/main" id="{2DB1D249-E32E-CA54-2B0E-07373055B0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4987925" y="5634038"/>
            <a:ext cx="2216150" cy="1177924"/>
            <a:chOff x="4987925" y="2840038"/>
            <a:chExt cx="2216150" cy="1177924"/>
          </a:xfrm>
        </p:grpSpPr>
        <p:sp>
          <p:nvSpPr>
            <p:cNvPr id="21" name="Rectangle 20">
              <a:extLst>
                <a:ext uri="{FF2B5EF4-FFF2-40B4-BE49-F238E27FC236}">
                  <a16:creationId xmlns:a16="http://schemas.microsoft.com/office/drawing/2014/main" id="{3151709B-660C-1490-E355-0D6EFA8B2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9006C11-A305-CB26-F3C9-F793404FAFE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3" name="Group 22">
                <a:extLst>
                  <a:ext uri="{FF2B5EF4-FFF2-40B4-BE49-F238E27FC236}">
                    <a16:creationId xmlns:a16="http://schemas.microsoft.com/office/drawing/2014/main" id="{62141B28-A487-DAF4-07D7-398EEC73292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8" name="Freeform 68">
                  <a:extLst>
                    <a:ext uri="{FF2B5EF4-FFF2-40B4-BE49-F238E27FC236}">
                      <a16:creationId xmlns:a16="http://schemas.microsoft.com/office/drawing/2014/main" id="{08544E82-7C10-6056-96F9-890D203187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B3767EA-BEDF-6F5A-3F2A-63110758F7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Line 70">
                  <a:extLst>
                    <a:ext uri="{FF2B5EF4-FFF2-40B4-BE49-F238E27FC236}">
                      <a16:creationId xmlns:a16="http://schemas.microsoft.com/office/drawing/2014/main" id="{894D12DF-C2FB-ECB1-D126-DE70BD1389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EB321FA9-CD00-E340-DF3A-DF2F6056D2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7F442571-8A8E-F056-8120-0A7166739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9">
                  <a:extLst>
                    <a:ext uri="{FF2B5EF4-FFF2-40B4-BE49-F238E27FC236}">
                      <a16:creationId xmlns:a16="http://schemas.microsoft.com/office/drawing/2014/main" id="{90B1B727-221D-4181-A364-D5B709E70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Line 70">
                  <a:extLst>
                    <a:ext uri="{FF2B5EF4-FFF2-40B4-BE49-F238E27FC236}">
                      <a16:creationId xmlns:a16="http://schemas.microsoft.com/office/drawing/2014/main" id="{675BA8D2-1FF0-72E0-6BB5-84E882FF72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 name="Title 1">
            <a:extLst>
              <a:ext uri="{FF2B5EF4-FFF2-40B4-BE49-F238E27FC236}">
                <a16:creationId xmlns:a16="http://schemas.microsoft.com/office/drawing/2014/main" id="{A180BF33-C99D-1A4A-5974-7053CE7E7482}"/>
              </a:ext>
            </a:extLst>
          </p:cNvPr>
          <p:cNvSpPr>
            <a:spLocks noGrp="1"/>
          </p:cNvSpPr>
          <p:nvPr>
            <p:ph type="title"/>
          </p:nvPr>
        </p:nvSpPr>
        <p:spPr>
          <a:xfrm>
            <a:off x="1524001" y="4893732"/>
            <a:ext cx="9144000" cy="822013"/>
          </a:xfrm>
          <a:prstGeom prst="rect">
            <a:avLst/>
          </a:prstGeom>
        </p:spPr>
        <p:txBody>
          <a:bodyPr anchor="t">
            <a:noAutofit/>
          </a:bodyPr>
          <a:lstStyle>
            <a:lvl1pPr algn="ctr">
              <a:lnSpc>
                <a:spcPct val="110000"/>
              </a:lnSpc>
              <a:defRPr sz="1800" b="0" i="0">
                <a:solidFill>
                  <a:schemeClr val="bg1">
                    <a:lumMod val="75000"/>
                    <a:lumOff val="25000"/>
                  </a:schemeClr>
                </a:solidFill>
                <a:latin typeface="+mn-lt"/>
              </a:defRPr>
            </a:lvl1pPr>
          </a:lstStyle>
          <a:p>
            <a:r>
              <a:rPr lang="en-US" dirty="0"/>
              <a:t>Click to edit Master title style</a:t>
            </a:r>
          </a:p>
        </p:txBody>
      </p:sp>
      <p:sp>
        <p:nvSpPr>
          <p:cNvPr id="8" name="Content Placeholder 6">
            <a:extLst>
              <a:ext uri="{FF2B5EF4-FFF2-40B4-BE49-F238E27FC236}">
                <a16:creationId xmlns:a16="http://schemas.microsoft.com/office/drawing/2014/main" id="{63DD70A9-B50E-61D0-C634-34E20A3D422B}"/>
              </a:ext>
            </a:extLst>
          </p:cNvPr>
          <p:cNvSpPr>
            <a:spLocks noGrp="1"/>
          </p:cNvSpPr>
          <p:nvPr>
            <p:ph sz="quarter" idx="13" hasCustomPrompt="1"/>
          </p:nvPr>
        </p:nvSpPr>
        <p:spPr>
          <a:xfrm>
            <a:off x="1524001" y="1107047"/>
            <a:ext cx="9144000" cy="3660809"/>
          </a:xfrm>
        </p:spPr>
        <p:txBody>
          <a:bodyPr anchor="b">
            <a:noAutofit/>
          </a:bodyPr>
          <a:lstStyle>
            <a:lvl1pPr marL="0" indent="0" algn="ctr">
              <a:lnSpc>
                <a:spcPct val="90000"/>
              </a:lnSpc>
              <a:buNone/>
              <a:defRPr sz="23000" b="0">
                <a:solidFill>
                  <a:schemeClr val="bg1">
                    <a:lumMod val="75000"/>
                    <a:lumOff val="25000"/>
                  </a:schemeClr>
                </a:solidFill>
                <a:latin typeface="+mj-lt"/>
                <a:ea typeface="Batang" panose="02030600000101010101" pitchFamily="18" charset="-127"/>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8229600"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77309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46C6E13-5F92-0B54-E552-A8E8EA32109D}"/>
              </a:ext>
            </a:extLst>
          </p:cNvPr>
          <p:cNvGrpSpPr/>
          <p:nvPr/>
        </p:nvGrpSpPr>
        <p:grpSpPr>
          <a:xfrm flipH="1">
            <a:off x="8353425" y="531607"/>
            <a:ext cx="3838575" cy="6520778"/>
            <a:chOff x="192855" y="531607"/>
            <a:chExt cx="3838575" cy="6520778"/>
          </a:xfrm>
        </p:grpSpPr>
        <p:grpSp>
          <p:nvGrpSpPr>
            <p:cNvPr id="8" name="Group 7">
              <a:extLst>
                <a:ext uri="{FF2B5EF4-FFF2-40B4-BE49-F238E27FC236}">
                  <a16:creationId xmlns:a16="http://schemas.microsoft.com/office/drawing/2014/main" id="{581DD79D-1CEE-4719-00FE-4FD53EA315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2" name="Freeform 64">
                <a:extLst>
                  <a:ext uri="{FF2B5EF4-FFF2-40B4-BE49-F238E27FC236}">
                    <a16:creationId xmlns:a16="http://schemas.microsoft.com/office/drawing/2014/main" id="{63458FA5-D071-3A46-EB12-8B6C8D6396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1">
                <a:extLst>
                  <a:ext uri="{FF2B5EF4-FFF2-40B4-BE49-F238E27FC236}">
                    <a16:creationId xmlns:a16="http://schemas.microsoft.com/office/drawing/2014/main" id="{4DD1D754-B9F5-6269-D3E0-3703961659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1">
                <a:extLst>
                  <a:ext uri="{FF2B5EF4-FFF2-40B4-BE49-F238E27FC236}">
                    <a16:creationId xmlns:a16="http://schemas.microsoft.com/office/drawing/2014/main" id="{F3A3D4E7-3A71-4AB8-FB08-8CEDD527A7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497067EC-F598-B7C7-88F4-2F57F6D874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1A115B41-BE53-1781-C3A0-8F7DBB6CF7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7">
                <a:extLst>
                  <a:ext uri="{FF2B5EF4-FFF2-40B4-BE49-F238E27FC236}">
                    <a16:creationId xmlns:a16="http://schemas.microsoft.com/office/drawing/2014/main" id="{AD9F9AC4-59AA-3FED-EB58-ABCC8422A5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C39FA36-DD8A-A8AF-995B-FEB1B81928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9">
                <a:extLst>
                  <a:ext uri="{FF2B5EF4-FFF2-40B4-BE49-F238E27FC236}">
                    <a16:creationId xmlns:a16="http://schemas.microsoft.com/office/drawing/2014/main" id="{0435A07F-ABFF-DBCD-9D6E-B060E7883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F61ED471-E9B3-E6FF-4DA3-8663BAB6BB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5">
                <a:extLst>
                  <a:ext uri="{FF2B5EF4-FFF2-40B4-BE49-F238E27FC236}">
                    <a16:creationId xmlns:a16="http://schemas.microsoft.com/office/drawing/2014/main" id="{66D48908-5C19-CE7C-FB3B-E55D124BE8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9EBA239B-B2C2-C1D7-42F7-BB50522E1C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2">
                <a:extLst>
                  <a:ext uri="{FF2B5EF4-FFF2-40B4-BE49-F238E27FC236}">
                    <a16:creationId xmlns:a16="http://schemas.microsoft.com/office/drawing/2014/main" id="{7311065F-4C49-B37C-B6F2-EF021666B0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5">
                <a:extLst>
                  <a:ext uri="{FF2B5EF4-FFF2-40B4-BE49-F238E27FC236}">
                    <a16:creationId xmlns:a16="http://schemas.microsoft.com/office/drawing/2014/main" id="{EADE6C0A-9B31-463A-DC31-450FBFB0EA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715F916F-BDD7-938C-7F9F-15FA32E2E2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A17F0837-6401-508D-9D16-AC64526C93F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7" name="Line 63">
                  <a:extLst>
                    <a:ext uri="{FF2B5EF4-FFF2-40B4-BE49-F238E27FC236}">
                      <a16:creationId xmlns:a16="http://schemas.microsoft.com/office/drawing/2014/main" id="{201E24E4-9DA0-20F2-7AE3-5DA927CDF4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6">
                  <a:extLst>
                    <a:ext uri="{FF2B5EF4-FFF2-40B4-BE49-F238E27FC236}">
                      <a16:creationId xmlns:a16="http://schemas.microsoft.com/office/drawing/2014/main" id="{F0D81B78-2590-5FE2-3E72-AED10BB9C8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67">
                  <a:extLst>
                    <a:ext uri="{FF2B5EF4-FFF2-40B4-BE49-F238E27FC236}">
                      <a16:creationId xmlns:a16="http://schemas.microsoft.com/office/drawing/2014/main" id="{1B0E3C51-648E-EED1-D8E4-5C1A83A793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0">
                  <a:extLst>
                    <a:ext uri="{FF2B5EF4-FFF2-40B4-BE49-F238E27FC236}">
                      <a16:creationId xmlns:a16="http://schemas.microsoft.com/office/drawing/2014/main" id="{B63F0A42-E73B-9C27-C8AC-5862ECD9A9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3">
                  <a:extLst>
                    <a:ext uri="{FF2B5EF4-FFF2-40B4-BE49-F238E27FC236}">
                      <a16:creationId xmlns:a16="http://schemas.microsoft.com/office/drawing/2014/main" id="{CFD7B0F1-6021-5D68-851A-183A3606E5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6">
                  <a:extLst>
                    <a:ext uri="{FF2B5EF4-FFF2-40B4-BE49-F238E27FC236}">
                      <a16:creationId xmlns:a16="http://schemas.microsoft.com/office/drawing/2014/main" id="{E63766C1-D1F5-CD70-020F-548E19947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9">
                  <a:extLst>
                    <a:ext uri="{FF2B5EF4-FFF2-40B4-BE49-F238E27FC236}">
                      <a16:creationId xmlns:a16="http://schemas.microsoft.com/office/drawing/2014/main" id="{9A7C8B71-FD3E-CF93-F909-DC78EB1BFE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2A83BBBA-0866-8DA7-4C6B-39E5341383F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10" name="Freeform 64">
                <a:extLst>
                  <a:ext uri="{FF2B5EF4-FFF2-40B4-BE49-F238E27FC236}">
                    <a16:creationId xmlns:a16="http://schemas.microsoft.com/office/drawing/2014/main" id="{55F21049-C8CB-1413-A3F0-41A22AF2A7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1">
                <a:extLst>
                  <a:ext uri="{FF2B5EF4-FFF2-40B4-BE49-F238E27FC236}">
                    <a16:creationId xmlns:a16="http://schemas.microsoft.com/office/drawing/2014/main" id="{173F64F1-9A9D-BC7E-B0A0-971F0F0F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1">
                <a:extLst>
                  <a:ext uri="{FF2B5EF4-FFF2-40B4-BE49-F238E27FC236}">
                    <a16:creationId xmlns:a16="http://schemas.microsoft.com/office/drawing/2014/main" id="{B25A2E7D-3D32-4BB9-A01F-1F77476D5E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8">
                <a:extLst>
                  <a:ext uri="{FF2B5EF4-FFF2-40B4-BE49-F238E27FC236}">
                    <a16:creationId xmlns:a16="http://schemas.microsoft.com/office/drawing/2014/main" id="{BD1373BC-8861-74A9-F90B-6D147FAB44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4">
                <a:extLst>
                  <a:ext uri="{FF2B5EF4-FFF2-40B4-BE49-F238E27FC236}">
                    <a16:creationId xmlns:a16="http://schemas.microsoft.com/office/drawing/2014/main" id="{1D0F6C7E-8186-9BA9-C089-F165E186A2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7">
                <a:extLst>
                  <a:ext uri="{FF2B5EF4-FFF2-40B4-BE49-F238E27FC236}">
                    <a16:creationId xmlns:a16="http://schemas.microsoft.com/office/drawing/2014/main" id="{359F8A83-D46B-F8FF-DC7C-3C04DCA8FF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0">
                <a:extLst>
                  <a:ext uri="{FF2B5EF4-FFF2-40B4-BE49-F238E27FC236}">
                    <a16:creationId xmlns:a16="http://schemas.microsoft.com/office/drawing/2014/main" id="{BFC83E63-6FC3-C31E-98CE-21843812F0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9">
                <a:extLst>
                  <a:ext uri="{FF2B5EF4-FFF2-40B4-BE49-F238E27FC236}">
                    <a16:creationId xmlns:a16="http://schemas.microsoft.com/office/drawing/2014/main" id="{302ABA44-3B57-F469-6C04-F66BDA7AE5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2">
                <a:extLst>
                  <a:ext uri="{FF2B5EF4-FFF2-40B4-BE49-F238E27FC236}">
                    <a16:creationId xmlns:a16="http://schemas.microsoft.com/office/drawing/2014/main" id="{7AEBB6FD-54FE-C7DA-9A26-50A06339E4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5">
                <a:extLst>
                  <a:ext uri="{FF2B5EF4-FFF2-40B4-BE49-F238E27FC236}">
                    <a16:creationId xmlns:a16="http://schemas.microsoft.com/office/drawing/2014/main" id="{5E33358E-58C6-D35A-1278-C81907C997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03A5740E-D7E5-68C0-948E-9724E0ACF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8AB4DD54-E3B5-6D41-1243-6F2D21CD99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5">
                <a:extLst>
                  <a:ext uri="{FF2B5EF4-FFF2-40B4-BE49-F238E27FC236}">
                    <a16:creationId xmlns:a16="http://schemas.microsoft.com/office/drawing/2014/main" id="{2A94B732-4A98-2F5C-F80B-6BBDB47064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8">
                <a:extLst>
                  <a:ext uri="{FF2B5EF4-FFF2-40B4-BE49-F238E27FC236}">
                    <a16:creationId xmlns:a16="http://schemas.microsoft.com/office/drawing/2014/main" id="{DF1D8441-3705-CC80-FE5F-2A09989AA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8F71A31A-59B3-9162-371C-C01A729D0C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5" name="Line 63">
                  <a:extLst>
                    <a:ext uri="{FF2B5EF4-FFF2-40B4-BE49-F238E27FC236}">
                      <a16:creationId xmlns:a16="http://schemas.microsoft.com/office/drawing/2014/main" id="{7CCBE56E-A31B-4C75-DC85-F53147C4D0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6">
                  <a:extLst>
                    <a:ext uri="{FF2B5EF4-FFF2-40B4-BE49-F238E27FC236}">
                      <a16:creationId xmlns:a16="http://schemas.microsoft.com/office/drawing/2014/main" id="{296ACE92-E4E8-3DA8-53B5-B4C1E3A8D2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7">
                  <a:extLst>
                    <a:ext uri="{FF2B5EF4-FFF2-40B4-BE49-F238E27FC236}">
                      <a16:creationId xmlns:a16="http://schemas.microsoft.com/office/drawing/2014/main" id="{7B0613D4-F0E5-89E7-9C18-8CFA239DF1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0">
                  <a:extLst>
                    <a:ext uri="{FF2B5EF4-FFF2-40B4-BE49-F238E27FC236}">
                      <a16:creationId xmlns:a16="http://schemas.microsoft.com/office/drawing/2014/main" id="{E622BCC5-94CF-3347-DA0D-7358D5BAEC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3">
                  <a:extLst>
                    <a:ext uri="{FF2B5EF4-FFF2-40B4-BE49-F238E27FC236}">
                      <a16:creationId xmlns:a16="http://schemas.microsoft.com/office/drawing/2014/main" id="{7A92BD29-9001-7192-3FC5-2BD68F7AF2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6">
                  <a:extLst>
                    <a:ext uri="{FF2B5EF4-FFF2-40B4-BE49-F238E27FC236}">
                      <a16:creationId xmlns:a16="http://schemas.microsoft.com/office/drawing/2014/main" id="{538F5771-4928-1E01-FE11-700BA53138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9">
                  <a:extLst>
                    <a:ext uri="{FF2B5EF4-FFF2-40B4-BE49-F238E27FC236}">
                      <a16:creationId xmlns:a16="http://schemas.microsoft.com/office/drawing/2014/main" id="{7DCEABB5-FF34-2744-FB43-A0CE5EE8EB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4" name="Content Placeholder 53">
            <a:extLst>
              <a:ext uri="{FF2B5EF4-FFF2-40B4-BE49-F238E27FC236}">
                <a16:creationId xmlns:a16="http://schemas.microsoft.com/office/drawing/2014/main" id="{8FCCC77F-6C47-D9CF-D034-6C88D17987B1}"/>
              </a:ext>
            </a:extLst>
          </p:cNvPr>
          <p:cNvSpPr>
            <a:spLocks noGrp="1"/>
          </p:cNvSpPr>
          <p:nvPr>
            <p:ph sz="quarter" idx="16" hasCustomPrompt="1"/>
          </p:nvPr>
        </p:nvSpPr>
        <p:spPr>
          <a:xfrm>
            <a:off x="595313" y="660400"/>
            <a:ext cx="7821612" cy="4119563"/>
          </a:xfrm>
        </p:spPr>
        <p:txBody>
          <a:bodyPr anchor="b"/>
          <a:lstStyle>
            <a:lvl1pPr>
              <a:defRPr sz="23200">
                <a:solidFill>
                  <a:schemeClr val="tx1">
                    <a:lumMod val="75000"/>
                    <a:lumOff val="2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7953518" y="6343955"/>
            <a:ext cx="429207" cy="365125"/>
          </a:xfrm>
          <a:prstGeom prst="rect">
            <a:avLst/>
          </a:prstGeom>
        </p:spPr>
        <p:txBody>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62" name="Title 61">
            <a:extLst>
              <a:ext uri="{FF2B5EF4-FFF2-40B4-BE49-F238E27FC236}">
                <a16:creationId xmlns:a16="http://schemas.microsoft.com/office/drawing/2014/main" id="{AB82C1FD-F89F-A137-0472-2D6FEB286781}"/>
              </a:ext>
            </a:extLst>
          </p:cNvPr>
          <p:cNvSpPr>
            <a:spLocks noGrp="1"/>
          </p:cNvSpPr>
          <p:nvPr>
            <p:ph type="title"/>
          </p:nvPr>
        </p:nvSpPr>
        <p:spPr>
          <a:xfrm>
            <a:off x="612648" y="4900730"/>
            <a:ext cx="7786687" cy="1097839"/>
          </a:xfrm>
        </p:spPr>
        <p:txBody>
          <a:bodyPr anchor="t"/>
          <a:lstStyle>
            <a:lvl1pPr>
              <a:lnSpc>
                <a:spcPct val="100000"/>
              </a:lnSpc>
              <a:defRPr sz="1800">
                <a:solidFill>
                  <a:schemeClr val="tx1">
                    <a:lumMod val="75000"/>
                    <a:lumOff val="25000"/>
                  </a:schemeClr>
                </a:solidFill>
                <a:latin typeface="+mn-lt"/>
              </a:defRPr>
            </a:lvl1pPr>
          </a:lstStyle>
          <a:p>
            <a:r>
              <a:rPr lang="en-US"/>
              <a:t>Click to edit Master title style</a:t>
            </a:r>
          </a:p>
        </p:txBody>
      </p:sp>
    </p:spTree>
    <p:extLst>
      <p:ext uri="{BB962C8B-B14F-4D97-AF65-F5344CB8AC3E}">
        <p14:creationId xmlns:p14="http://schemas.microsoft.com/office/powerpoint/2010/main" val="3655332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7752CF-4BA1-3C90-9F5C-CDB8AA18E744}"/>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99E24818-6F19-BE8F-6603-A7DA9C66BC86}"/>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F057B91-4F38-726D-D0A5-CAFBB0F15B2E}"/>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FF13D6C9-742D-8DE0-0722-3F9455E0A479}"/>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DD4B8E7C-D15D-34D3-2F19-CE7E119866E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531A04BA-1034-8C2D-7B4F-FFE2FEEBF2C1}"/>
              </a:ext>
            </a:extLst>
          </p:cNvPr>
          <p:cNvGrpSpPr/>
          <p:nvPr/>
        </p:nvGrpSpPr>
        <p:grpSpPr>
          <a:xfrm>
            <a:off x="1079500" y="649304"/>
            <a:ext cx="698051" cy="1372591"/>
            <a:chOff x="1079500" y="649304"/>
            <a:chExt cx="698051" cy="1372591"/>
          </a:xfrm>
        </p:grpSpPr>
        <p:sp>
          <p:nvSpPr>
            <p:cNvPr id="13" name="Oval 12">
              <a:extLst>
                <a:ext uri="{FF2B5EF4-FFF2-40B4-BE49-F238E27FC236}">
                  <a16:creationId xmlns:a16="http://schemas.microsoft.com/office/drawing/2014/main" id="{D7573B03-A5C8-6F68-19F8-A605A3FFFA0A}"/>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4" name="Group 13">
              <a:extLst>
                <a:ext uri="{FF2B5EF4-FFF2-40B4-BE49-F238E27FC236}">
                  <a16:creationId xmlns:a16="http://schemas.microsoft.com/office/drawing/2014/main" id="{099CAF66-0082-3FFF-4237-037ECC53BBE7}"/>
                </a:ext>
              </a:extLst>
            </p:cNvPr>
            <p:cNvGrpSpPr/>
            <p:nvPr/>
          </p:nvGrpSpPr>
          <p:grpSpPr>
            <a:xfrm rot="10800000">
              <a:off x="1079500" y="952167"/>
              <a:ext cx="641184" cy="1069728"/>
              <a:chOff x="6484111" y="2967038"/>
              <a:chExt cx="641184" cy="1069728"/>
            </a:xfrm>
          </p:grpSpPr>
          <p:grpSp>
            <p:nvGrpSpPr>
              <p:cNvPr id="15" name="Group 14">
                <a:extLst>
                  <a:ext uri="{FF2B5EF4-FFF2-40B4-BE49-F238E27FC236}">
                    <a16:creationId xmlns:a16="http://schemas.microsoft.com/office/drawing/2014/main" id="{EC8C6674-8594-E6D0-B843-E6B1BC872E42}"/>
                  </a:ext>
                </a:extLst>
              </p:cNvPr>
              <p:cNvGrpSpPr/>
              <p:nvPr/>
            </p:nvGrpSpPr>
            <p:grpSpPr>
              <a:xfrm>
                <a:off x="6808136" y="2967038"/>
                <a:ext cx="317159" cy="932400"/>
                <a:chOff x="6808136" y="2967038"/>
                <a:chExt cx="317159" cy="932400"/>
              </a:xfrm>
            </p:grpSpPr>
            <p:sp>
              <p:nvSpPr>
                <p:cNvPr id="20" name="Freeform 68">
                  <a:extLst>
                    <a:ext uri="{FF2B5EF4-FFF2-40B4-BE49-F238E27FC236}">
                      <a16:creationId xmlns:a16="http://schemas.microsoft.com/office/drawing/2014/main" id="{A4B74803-AB06-F0B5-CAF3-164628FA3D6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472E58AB-3D73-FE3B-8E9C-C0905E195A9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Line 70">
                  <a:extLst>
                    <a:ext uri="{FF2B5EF4-FFF2-40B4-BE49-F238E27FC236}">
                      <a16:creationId xmlns:a16="http://schemas.microsoft.com/office/drawing/2014/main" id="{8F097B18-FA06-126F-3A35-26C99428075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8BC258A3-BB98-9C50-05A6-F4E1338502D3}"/>
                  </a:ext>
                </a:extLst>
              </p:cNvPr>
              <p:cNvGrpSpPr/>
              <p:nvPr/>
            </p:nvGrpSpPr>
            <p:grpSpPr>
              <a:xfrm rot="18900000" flipH="1">
                <a:off x="6484111" y="3104366"/>
                <a:ext cx="317159" cy="932400"/>
                <a:chOff x="6808136" y="2967038"/>
                <a:chExt cx="317159" cy="932400"/>
              </a:xfrm>
            </p:grpSpPr>
            <p:sp>
              <p:nvSpPr>
                <p:cNvPr id="17" name="Freeform 68">
                  <a:extLst>
                    <a:ext uri="{FF2B5EF4-FFF2-40B4-BE49-F238E27FC236}">
                      <a16:creationId xmlns:a16="http://schemas.microsoft.com/office/drawing/2014/main" id="{276FDCAB-5D59-FEE2-A415-A5948BAEC4DC}"/>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E3DF5097-6886-8ADE-885A-24C0B21C7D42}"/>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5D3400C4-73B6-95B3-1831-80DC32487EEE}"/>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5" name="Title 1">
            <a:extLst>
              <a:ext uri="{FF2B5EF4-FFF2-40B4-BE49-F238E27FC236}">
                <a16:creationId xmlns:a16="http://schemas.microsoft.com/office/drawing/2014/main" id="{D49EFEB0-E2EA-5928-A8E0-4E3586048C61}"/>
              </a:ext>
            </a:extLst>
          </p:cNvPr>
          <p:cNvSpPr>
            <a:spLocks noGrp="1"/>
          </p:cNvSpPr>
          <p:nvPr>
            <p:ph type="title"/>
          </p:nvPr>
        </p:nvSpPr>
        <p:spPr>
          <a:xfrm>
            <a:off x="2208895" y="4893732"/>
            <a:ext cx="7774211" cy="1097280"/>
          </a:xfrm>
          <a:prstGeom prst="rect">
            <a:avLst/>
          </a:prstGeom>
        </p:spPr>
        <p:txBody>
          <a:bodyPr anchor="t">
            <a:noAutofit/>
          </a:bodyPr>
          <a:lstStyle>
            <a:lvl1pPr algn="ctr">
              <a:lnSpc>
                <a:spcPct val="110000"/>
              </a:lnSpc>
              <a:defRPr sz="1800" b="0" i="0">
                <a:solidFill>
                  <a:schemeClr val="tx1">
                    <a:lumMod val="65000"/>
                    <a:lumOff val="35000"/>
                  </a:schemeClr>
                </a:solidFill>
                <a:latin typeface="+mn-lt"/>
              </a:defRPr>
            </a:lvl1pPr>
          </a:lstStyle>
          <a:p>
            <a:r>
              <a:rPr lang="en-US" dirty="0"/>
              <a:t>Click to edit Master title style</a:t>
            </a:r>
          </a:p>
        </p:txBody>
      </p:sp>
      <p:sp>
        <p:nvSpPr>
          <p:cNvPr id="26" name="Content Placeholder 6">
            <a:extLst>
              <a:ext uri="{FF2B5EF4-FFF2-40B4-BE49-F238E27FC236}">
                <a16:creationId xmlns:a16="http://schemas.microsoft.com/office/drawing/2014/main" id="{0152DD09-AB61-4F4C-9E1A-13373B0C0F6A}"/>
              </a:ext>
            </a:extLst>
          </p:cNvPr>
          <p:cNvSpPr>
            <a:spLocks noGrp="1"/>
          </p:cNvSpPr>
          <p:nvPr>
            <p:ph sz="quarter" idx="13" hasCustomPrompt="1"/>
          </p:nvPr>
        </p:nvSpPr>
        <p:spPr>
          <a:xfrm>
            <a:off x="2208895" y="685801"/>
            <a:ext cx="7774211" cy="4082056"/>
          </a:xfrm>
        </p:spPr>
        <p:txBody>
          <a:bodyPr anchor="b">
            <a:noAutofit/>
          </a:bodyPr>
          <a:lstStyle>
            <a:lvl1pPr marL="0" indent="0" algn="ctr">
              <a:lnSpc>
                <a:spcPct val="90000"/>
              </a:lnSpc>
              <a:buNone/>
              <a:defRPr sz="23000" b="0">
                <a:solidFill>
                  <a:schemeClr val="tx1">
                    <a:lumMod val="75000"/>
                    <a:lumOff val="25000"/>
                  </a:schemeClr>
                </a:solidFill>
                <a:latin typeface="+mj-lt"/>
                <a:ea typeface="Batang" panose="02030600000101010101" pitchFamily="18" charset="-127"/>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466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56BB11B9-372A-7694-DCC9-D2EAC0010299}"/>
              </a:ext>
            </a:extLst>
          </p:cNvPr>
          <p:cNvGrpSpPr/>
          <p:nvPr/>
        </p:nvGrpSpPr>
        <p:grpSpPr>
          <a:xfrm>
            <a:off x="192855" y="716800"/>
            <a:ext cx="11799379" cy="5583025"/>
            <a:chOff x="192855" y="716800"/>
            <a:chExt cx="11799379" cy="5583025"/>
          </a:xfrm>
        </p:grpSpPr>
        <p:grpSp>
          <p:nvGrpSpPr>
            <p:cNvPr id="7" name="Group 6">
              <a:extLst>
                <a:ext uri="{FF2B5EF4-FFF2-40B4-BE49-F238E27FC236}">
                  <a16:creationId xmlns:a16="http://schemas.microsoft.com/office/drawing/2014/main" id="{320A40BD-F8D2-F282-13BB-306A913BBBC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8" name="Group 7">
                <a:extLst>
                  <a:ext uri="{FF2B5EF4-FFF2-40B4-BE49-F238E27FC236}">
                    <a16:creationId xmlns:a16="http://schemas.microsoft.com/office/drawing/2014/main" id="{F03A1BFD-4772-AE80-4F72-B32F57AA69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7" name="Freeform 64">
                  <a:extLst>
                    <a:ext uri="{FF2B5EF4-FFF2-40B4-BE49-F238E27FC236}">
                      <a16:creationId xmlns:a16="http://schemas.microsoft.com/office/drawing/2014/main" id="{4CA44DE9-4715-DB9A-4407-27CA47BBA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FB0B57F-F79C-DF29-D814-FB5BBB093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1">
                  <a:extLst>
                    <a:ext uri="{FF2B5EF4-FFF2-40B4-BE49-F238E27FC236}">
                      <a16:creationId xmlns:a16="http://schemas.microsoft.com/office/drawing/2014/main" id="{38C417AC-EEDA-7214-7EF9-55C3401E9D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8">
                  <a:extLst>
                    <a:ext uri="{FF2B5EF4-FFF2-40B4-BE49-F238E27FC236}">
                      <a16:creationId xmlns:a16="http://schemas.microsoft.com/office/drawing/2014/main" id="{934A7662-27CB-6A3F-5A35-045E6D9AF7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1F246DC5-C736-70AF-B92E-10E5EF007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7">
                  <a:extLst>
                    <a:ext uri="{FF2B5EF4-FFF2-40B4-BE49-F238E27FC236}">
                      <a16:creationId xmlns:a16="http://schemas.microsoft.com/office/drawing/2014/main" id="{1D952251-4F18-A3F2-2F78-9CB936B221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0">
                  <a:extLst>
                    <a:ext uri="{FF2B5EF4-FFF2-40B4-BE49-F238E27FC236}">
                      <a16:creationId xmlns:a16="http://schemas.microsoft.com/office/drawing/2014/main" id="{FAB88E72-0832-91C9-B982-18783360C7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B3ECA1C8-AE6D-0714-75CB-92CA39198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2">
                  <a:extLst>
                    <a:ext uri="{FF2B5EF4-FFF2-40B4-BE49-F238E27FC236}">
                      <a16:creationId xmlns:a16="http://schemas.microsoft.com/office/drawing/2014/main" id="{EA4A4AA4-385D-2FC5-911D-936CAF2479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5">
                  <a:extLst>
                    <a:ext uri="{FF2B5EF4-FFF2-40B4-BE49-F238E27FC236}">
                      <a16:creationId xmlns:a16="http://schemas.microsoft.com/office/drawing/2014/main" id="{94161EB1-FFB5-E3AE-8F39-3D9DF55801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9">
                  <a:extLst>
                    <a:ext uri="{FF2B5EF4-FFF2-40B4-BE49-F238E27FC236}">
                      <a16:creationId xmlns:a16="http://schemas.microsoft.com/office/drawing/2014/main" id="{CD385C1C-5C8C-6DD6-F6BC-D7A5E3A6CB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2">
                  <a:extLst>
                    <a:ext uri="{FF2B5EF4-FFF2-40B4-BE49-F238E27FC236}">
                      <a16:creationId xmlns:a16="http://schemas.microsoft.com/office/drawing/2014/main" id="{F7F8D284-2564-ADA8-CCFB-D40D283FB8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56FD208F-F6F2-58BD-18AC-C98726C1C1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8">
                  <a:extLst>
                    <a:ext uri="{FF2B5EF4-FFF2-40B4-BE49-F238E27FC236}">
                      <a16:creationId xmlns:a16="http://schemas.microsoft.com/office/drawing/2014/main" id="{DD5DC7A2-CA18-B810-E6AE-D6BEB583E3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4B1C5344-E309-9ED7-5AFE-D0058B17519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2" name="Line 63">
                    <a:extLst>
                      <a:ext uri="{FF2B5EF4-FFF2-40B4-BE49-F238E27FC236}">
                        <a16:creationId xmlns:a16="http://schemas.microsoft.com/office/drawing/2014/main" id="{CCFD1A7E-FCAE-931E-44E7-0044CC2A9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66">
                    <a:extLst>
                      <a:ext uri="{FF2B5EF4-FFF2-40B4-BE49-F238E27FC236}">
                        <a16:creationId xmlns:a16="http://schemas.microsoft.com/office/drawing/2014/main" id="{F702C9C8-F1B4-CD10-C93E-D30DD3889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67">
                    <a:extLst>
                      <a:ext uri="{FF2B5EF4-FFF2-40B4-BE49-F238E27FC236}">
                        <a16:creationId xmlns:a16="http://schemas.microsoft.com/office/drawing/2014/main" id="{ADB22918-AC26-BA11-A7D1-BC5DB0084F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0">
                    <a:extLst>
                      <a:ext uri="{FF2B5EF4-FFF2-40B4-BE49-F238E27FC236}">
                        <a16:creationId xmlns:a16="http://schemas.microsoft.com/office/drawing/2014/main" id="{CF488AB0-F5C3-BD78-0C35-98CD3B426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3">
                    <a:extLst>
                      <a:ext uri="{FF2B5EF4-FFF2-40B4-BE49-F238E27FC236}">
                        <a16:creationId xmlns:a16="http://schemas.microsoft.com/office/drawing/2014/main" id="{740468E0-31D1-8F29-1253-3187F704ED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6">
                    <a:extLst>
                      <a:ext uri="{FF2B5EF4-FFF2-40B4-BE49-F238E27FC236}">
                        <a16:creationId xmlns:a16="http://schemas.microsoft.com/office/drawing/2014/main" id="{DD94DEBD-9341-A102-EC18-FE31F1349A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9">
                    <a:extLst>
                      <a:ext uri="{FF2B5EF4-FFF2-40B4-BE49-F238E27FC236}">
                        <a16:creationId xmlns:a16="http://schemas.microsoft.com/office/drawing/2014/main" id="{4F0B3B12-2EEC-DB76-CE9D-810C4DAB9D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0E7144E-F346-2CFE-E6AA-63D90C953F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9" name="Group 18">
                  <a:extLst>
                    <a:ext uri="{FF2B5EF4-FFF2-40B4-BE49-F238E27FC236}">
                      <a16:creationId xmlns:a16="http://schemas.microsoft.com/office/drawing/2014/main" id="{0D702975-A312-EBC1-E800-7AA06103476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3" name="Straight Connector 22">
                    <a:extLst>
                      <a:ext uri="{FF2B5EF4-FFF2-40B4-BE49-F238E27FC236}">
                        <a16:creationId xmlns:a16="http://schemas.microsoft.com/office/drawing/2014/main" id="{B7F767C7-DFA4-5BBF-EF9D-E8D1E6B32B9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55F9B2-A030-962F-1BAE-B58B61979B3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30">
                    <a:extLst>
                      <a:ext uri="{FF2B5EF4-FFF2-40B4-BE49-F238E27FC236}">
                        <a16:creationId xmlns:a16="http://schemas.microsoft.com/office/drawing/2014/main" id="{8F780DAC-C41B-DA71-D2EC-DBB289BD0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D545B700-275F-8699-1AB7-D5658B57FA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5C71E3A-AACB-7543-C066-E5E08A3D86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1" name="Freeform: Shape 31">
                    <a:extLst>
                      <a:ext uri="{FF2B5EF4-FFF2-40B4-BE49-F238E27FC236}">
                        <a16:creationId xmlns:a16="http://schemas.microsoft.com/office/drawing/2014/main" id="{3E792813-0120-511D-6470-1B18DEC4D2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 name="Freeform: Shape 32">
                    <a:extLst>
                      <a:ext uri="{FF2B5EF4-FFF2-40B4-BE49-F238E27FC236}">
                        <a16:creationId xmlns:a16="http://schemas.microsoft.com/office/drawing/2014/main" id="{724092AC-2CBF-C282-3C4F-DD5773C693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0" name="Group 9">
                <a:extLst>
                  <a:ext uri="{FF2B5EF4-FFF2-40B4-BE49-F238E27FC236}">
                    <a16:creationId xmlns:a16="http://schemas.microsoft.com/office/drawing/2014/main" id="{059F83C9-0A5D-BF1A-5168-EDFC1B23A1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1" name="Group 10">
                  <a:extLst>
                    <a:ext uri="{FF2B5EF4-FFF2-40B4-BE49-F238E27FC236}">
                      <a16:creationId xmlns:a16="http://schemas.microsoft.com/office/drawing/2014/main" id="{ADDEE125-06A8-7FDB-CE6C-1C4571961F2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9655199D-C580-D300-4346-AFB84AE566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A27841E-334C-CFAE-C202-1B07F8760C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069DBE-BE90-163C-58C9-42B7D6F5AF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83204CF4-C1F6-5287-4B85-DAD482ABA50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3" name="Freeform 68">
                    <a:extLst>
                      <a:ext uri="{FF2B5EF4-FFF2-40B4-BE49-F238E27FC236}">
                        <a16:creationId xmlns:a16="http://schemas.microsoft.com/office/drawing/2014/main" id="{00FE9438-1AA6-9090-B2B2-FFF88A770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91110486-BF9A-B529-6328-7F21CC075B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F9E8B96-29B1-C539-4BBF-D8F345246F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9" name="Group 48">
              <a:extLst>
                <a:ext uri="{FF2B5EF4-FFF2-40B4-BE49-F238E27FC236}">
                  <a16:creationId xmlns:a16="http://schemas.microsoft.com/office/drawing/2014/main" id="{95BCF94E-9410-1CC3-0BA8-3976FBF4A0C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50" name="Group 49">
                <a:extLst>
                  <a:ext uri="{FF2B5EF4-FFF2-40B4-BE49-F238E27FC236}">
                    <a16:creationId xmlns:a16="http://schemas.microsoft.com/office/drawing/2014/main" id="{FD1748FA-D9B5-D410-EF4A-55BF1D4796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9" name="Freeform 64">
                  <a:extLst>
                    <a:ext uri="{FF2B5EF4-FFF2-40B4-BE49-F238E27FC236}">
                      <a16:creationId xmlns:a16="http://schemas.microsoft.com/office/drawing/2014/main" id="{EC93AB80-BDD2-72DD-3082-3D06868458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1">
                  <a:extLst>
                    <a:ext uri="{FF2B5EF4-FFF2-40B4-BE49-F238E27FC236}">
                      <a16:creationId xmlns:a16="http://schemas.microsoft.com/office/drawing/2014/main" id="{EEBA8184-8F2B-423A-9CEA-D80BF5377D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1">
                  <a:extLst>
                    <a:ext uri="{FF2B5EF4-FFF2-40B4-BE49-F238E27FC236}">
                      <a16:creationId xmlns:a16="http://schemas.microsoft.com/office/drawing/2014/main" id="{57CD8E89-1931-0D68-8186-15C3C12B89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45838F4A-36A1-D9B5-2FBC-DED01766E8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4">
                  <a:extLst>
                    <a:ext uri="{FF2B5EF4-FFF2-40B4-BE49-F238E27FC236}">
                      <a16:creationId xmlns:a16="http://schemas.microsoft.com/office/drawing/2014/main" id="{9EB03CBB-7D35-F7F9-EFCA-64013052E2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7">
                  <a:extLst>
                    <a:ext uri="{FF2B5EF4-FFF2-40B4-BE49-F238E27FC236}">
                      <a16:creationId xmlns:a16="http://schemas.microsoft.com/office/drawing/2014/main" id="{B1EA8790-B106-BB33-48DC-8312CF3B95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0">
                  <a:extLst>
                    <a:ext uri="{FF2B5EF4-FFF2-40B4-BE49-F238E27FC236}">
                      <a16:creationId xmlns:a16="http://schemas.microsoft.com/office/drawing/2014/main" id="{5073EF68-F164-3422-9AA9-6919213FEF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F37811F5-3EC5-40C9-633C-02E546E0AF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2">
                  <a:extLst>
                    <a:ext uri="{FF2B5EF4-FFF2-40B4-BE49-F238E27FC236}">
                      <a16:creationId xmlns:a16="http://schemas.microsoft.com/office/drawing/2014/main" id="{FC54BE48-9456-0F2A-6D77-DAF0C33909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5">
                  <a:extLst>
                    <a:ext uri="{FF2B5EF4-FFF2-40B4-BE49-F238E27FC236}">
                      <a16:creationId xmlns:a16="http://schemas.microsoft.com/office/drawing/2014/main" id="{045A3A08-95BE-9A60-B1E6-408F268F60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273D807B-0C13-E019-C76E-053F825395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2">
                  <a:extLst>
                    <a:ext uri="{FF2B5EF4-FFF2-40B4-BE49-F238E27FC236}">
                      <a16:creationId xmlns:a16="http://schemas.microsoft.com/office/drawing/2014/main" id="{27C8BF0E-E071-3B44-0B21-2E8C089247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5">
                  <a:extLst>
                    <a:ext uri="{FF2B5EF4-FFF2-40B4-BE49-F238E27FC236}">
                      <a16:creationId xmlns:a16="http://schemas.microsoft.com/office/drawing/2014/main" id="{CEB31528-676E-9829-C8AB-A5B24C91F9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CEE71D73-D61B-AFB9-14A9-57462C398A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3" name="Group 82">
                  <a:extLst>
                    <a:ext uri="{FF2B5EF4-FFF2-40B4-BE49-F238E27FC236}">
                      <a16:creationId xmlns:a16="http://schemas.microsoft.com/office/drawing/2014/main" id="{716FA03C-E43A-EB9D-6B5E-9B5A55701B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4" name="Line 63">
                    <a:extLst>
                      <a:ext uri="{FF2B5EF4-FFF2-40B4-BE49-F238E27FC236}">
                        <a16:creationId xmlns:a16="http://schemas.microsoft.com/office/drawing/2014/main" id="{86BEB1B4-8B13-EC11-C48A-9C6E7A31F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6">
                    <a:extLst>
                      <a:ext uri="{FF2B5EF4-FFF2-40B4-BE49-F238E27FC236}">
                        <a16:creationId xmlns:a16="http://schemas.microsoft.com/office/drawing/2014/main" id="{C9AF7F7E-AABE-3FF9-56AC-FA8EC4D099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7">
                    <a:extLst>
                      <a:ext uri="{FF2B5EF4-FFF2-40B4-BE49-F238E27FC236}">
                        <a16:creationId xmlns:a16="http://schemas.microsoft.com/office/drawing/2014/main" id="{CE7F9262-F1AF-97AE-8F2B-909B1821F4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0">
                    <a:extLst>
                      <a:ext uri="{FF2B5EF4-FFF2-40B4-BE49-F238E27FC236}">
                        <a16:creationId xmlns:a16="http://schemas.microsoft.com/office/drawing/2014/main" id="{0348AAF7-B764-CEC7-C9D8-1F8A830B3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3">
                    <a:extLst>
                      <a:ext uri="{FF2B5EF4-FFF2-40B4-BE49-F238E27FC236}">
                        <a16:creationId xmlns:a16="http://schemas.microsoft.com/office/drawing/2014/main" id="{C94002DB-71DF-D555-73AA-FB36950CFD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6">
                    <a:extLst>
                      <a:ext uri="{FF2B5EF4-FFF2-40B4-BE49-F238E27FC236}">
                        <a16:creationId xmlns:a16="http://schemas.microsoft.com/office/drawing/2014/main" id="{B057645C-FAE7-DAA0-7065-406885CA28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9">
                    <a:extLst>
                      <a:ext uri="{FF2B5EF4-FFF2-40B4-BE49-F238E27FC236}">
                        <a16:creationId xmlns:a16="http://schemas.microsoft.com/office/drawing/2014/main" id="{A56A6525-832E-5D90-C98A-C6063F5AE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421C0FE1-7D43-A6CB-B707-1E63308859D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1" name="Group 60">
                  <a:extLst>
                    <a:ext uri="{FF2B5EF4-FFF2-40B4-BE49-F238E27FC236}">
                      <a16:creationId xmlns:a16="http://schemas.microsoft.com/office/drawing/2014/main" id="{CB3C26E9-857B-E9A7-7751-50AC8B93B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5" name="Straight Connector 64">
                    <a:extLst>
                      <a:ext uri="{FF2B5EF4-FFF2-40B4-BE49-F238E27FC236}">
                        <a16:creationId xmlns:a16="http://schemas.microsoft.com/office/drawing/2014/main" id="{72BD28F9-469C-22AF-7C8F-758989829B1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1E3726-FE4D-39B5-5FDD-11AECB1B517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7" name="Rectangle 30">
                    <a:extLst>
                      <a:ext uri="{FF2B5EF4-FFF2-40B4-BE49-F238E27FC236}">
                        <a16:creationId xmlns:a16="http://schemas.microsoft.com/office/drawing/2014/main" id="{55D3AD5E-F699-B39E-1ACD-31FE8B9496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0">
                    <a:extLst>
                      <a:ext uri="{FF2B5EF4-FFF2-40B4-BE49-F238E27FC236}">
                        <a16:creationId xmlns:a16="http://schemas.microsoft.com/office/drawing/2014/main" id="{14A3AC03-73A8-179B-0255-F6595B030F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BC7721D-A36D-C25E-F2FF-B08899CD462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3" name="Freeform: Shape 73">
                    <a:extLst>
                      <a:ext uri="{FF2B5EF4-FFF2-40B4-BE49-F238E27FC236}">
                        <a16:creationId xmlns:a16="http://schemas.microsoft.com/office/drawing/2014/main" id="{24FE16C1-456C-BE45-0DC5-B0632951C4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4" name="Freeform: Shape 74">
                    <a:extLst>
                      <a:ext uri="{FF2B5EF4-FFF2-40B4-BE49-F238E27FC236}">
                        <a16:creationId xmlns:a16="http://schemas.microsoft.com/office/drawing/2014/main" id="{E3694B78-817C-725C-E3FA-0EBB270DAA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2" name="Group 51">
                <a:extLst>
                  <a:ext uri="{FF2B5EF4-FFF2-40B4-BE49-F238E27FC236}">
                    <a16:creationId xmlns:a16="http://schemas.microsoft.com/office/drawing/2014/main" id="{D28E1246-F52C-0640-95BD-015F886124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3" name="Group 52">
                  <a:extLst>
                    <a:ext uri="{FF2B5EF4-FFF2-40B4-BE49-F238E27FC236}">
                      <a16:creationId xmlns:a16="http://schemas.microsoft.com/office/drawing/2014/main" id="{654CE322-1ED4-48F8-A09B-F4D21B1524B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8" name="Freeform 57">
                    <a:extLst>
                      <a:ext uri="{FF2B5EF4-FFF2-40B4-BE49-F238E27FC236}">
                        <a16:creationId xmlns:a16="http://schemas.microsoft.com/office/drawing/2014/main" id="{8B84CF30-E3E9-C0A1-D1EF-BCE3C73EE1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53D1F963-F022-6FD5-F242-4EBFF537CC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70">
                    <a:extLst>
                      <a:ext uri="{FF2B5EF4-FFF2-40B4-BE49-F238E27FC236}">
                        <a16:creationId xmlns:a16="http://schemas.microsoft.com/office/drawing/2014/main" id="{CF67ABB8-6B94-86EA-239A-03986A9690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1A7A8F26-FCAA-BA92-E5E8-4CC86F715F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5" name="Freeform 68">
                    <a:extLst>
                      <a:ext uri="{FF2B5EF4-FFF2-40B4-BE49-F238E27FC236}">
                        <a16:creationId xmlns:a16="http://schemas.microsoft.com/office/drawing/2014/main" id="{0F8531EE-3F08-B345-5629-D105362C1E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a:extLst>
                      <a:ext uri="{FF2B5EF4-FFF2-40B4-BE49-F238E27FC236}">
                        <a16:creationId xmlns:a16="http://schemas.microsoft.com/office/drawing/2014/main" id="{0A2F137C-AAF4-114A-2ACB-21D28BCDAE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Line 70">
                    <a:extLst>
                      <a:ext uri="{FF2B5EF4-FFF2-40B4-BE49-F238E27FC236}">
                        <a16:creationId xmlns:a16="http://schemas.microsoft.com/office/drawing/2014/main" id="{9651D6D7-979D-F020-51EC-50B39BF8F8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94" name="Straight Connector 93">
            <a:extLst>
              <a:ext uri="{FF2B5EF4-FFF2-40B4-BE49-F238E27FC236}">
                <a16:creationId xmlns:a16="http://schemas.microsoft.com/office/drawing/2014/main" id="{FE833E4E-4232-FFDA-5020-37E4AD56D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13987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C69B35B4-8267-15C0-DBC8-85F19005E59C}"/>
              </a:ext>
            </a:extLst>
          </p:cNvPr>
          <p:cNvSpPr>
            <a:spLocks noGrp="1"/>
          </p:cNvSpPr>
          <p:nvPr>
            <p:ph type="ctrTitle"/>
          </p:nvPr>
        </p:nvSpPr>
        <p:spPr>
          <a:xfrm>
            <a:off x="3627120" y="1143006"/>
            <a:ext cx="4937760" cy="2731076"/>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93" name="Subtitle 2">
            <a:extLst>
              <a:ext uri="{FF2B5EF4-FFF2-40B4-BE49-F238E27FC236}">
                <a16:creationId xmlns:a16="http://schemas.microsoft.com/office/drawing/2014/main" id="{2F1F49DF-E0A4-2236-FD46-ECB7130CBBCA}"/>
              </a:ext>
            </a:extLst>
          </p:cNvPr>
          <p:cNvSpPr>
            <a:spLocks noGrp="1"/>
          </p:cNvSpPr>
          <p:nvPr>
            <p:ph type="subTitle" idx="1"/>
          </p:nvPr>
        </p:nvSpPr>
        <p:spPr>
          <a:xfrm>
            <a:off x="2895600" y="4405673"/>
            <a:ext cx="6400800" cy="1309327"/>
          </a:xfrm>
        </p:spPr>
        <p:txBody>
          <a:bodyPr vert="horz" lIns="91440" tIns="45720" rIns="91440" bIns="45720" rtlCol="0">
            <a:noAutofit/>
          </a:bodyPr>
          <a:lstStyle>
            <a:lvl1pPr marL="0" indent="0" algn="ctr">
              <a:buNone/>
              <a:defRPr lang="en-US" sz="1800" cap="all" spc="100" baseline="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546269" y="6343955"/>
            <a:ext cx="1349331"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216524"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044568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48CB83-964B-888F-78FF-AACD6099F73A}"/>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70C17E4C-DCC6-2046-B2E1-D1E0332600F0}"/>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9C58AF8-D1AE-E262-2941-EECB2D418E11}"/>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2F5AE8CC-0485-3842-29F8-DB900BDA6A6B}"/>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79EAF4E3-F1D3-E6D6-FE15-A6142C1ED9AE}"/>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952" cy="914400"/>
          </a:xfrm>
          <a:prstGeom prst="rect">
            <a:avLst/>
          </a:prstGeom>
        </p:spPr>
        <p:txBody>
          <a:bodyPr>
            <a:noAutofit/>
          </a:bodyPr>
          <a:lstStyle>
            <a:lvl1pPr>
              <a:defRPr>
                <a:solidFill>
                  <a:schemeClr val="bg1">
                    <a:lumMod val="75000"/>
                    <a:lumOff val="25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9144000" cy="5486399"/>
          </a:xfrm>
        </p:spPr>
        <p:txBody>
          <a:bodyPr anchor="t">
            <a:noAutofit/>
          </a:bodyPr>
          <a:lstStyle>
            <a:lvl1pPr marL="0" indent="0">
              <a:lnSpc>
                <a:spcPct val="90000"/>
              </a:lnSpc>
              <a:buNone/>
              <a:defRPr sz="5000" b="0" cap="all" baseline="0">
                <a:solidFill>
                  <a:schemeClr val="bg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bg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bg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bg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bg1">
                    <a:lumMod val="75000"/>
                    <a:lumOff val="25000"/>
                  </a:schemeClr>
                </a:solidFill>
                <a:latin typeface="+mj-lt"/>
                <a:ea typeface="Batang" panose="02030600000101010101" pitchFamily="18" charset="-127"/>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2719884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E21DD9B6-52E0-7169-7976-70CDEAC828D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102" name="Group 101">
              <a:extLst>
                <a:ext uri="{FF2B5EF4-FFF2-40B4-BE49-F238E27FC236}">
                  <a16:creationId xmlns:a16="http://schemas.microsoft.com/office/drawing/2014/main" id="{B03227F6-7039-B94F-5997-1E17787AFC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6" name="Straight Connector 105">
                <a:extLst>
                  <a:ext uri="{FF2B5EF4-FFF2-40B4-BE49-F238E27FC236}">
                    <a16:creationId xmlns:a16="http://schemas.microsoft.com/office/drawing/2014/main" id="{558E3E8E-104E-EA41-08BF-5E318159E5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5B027AC-13FC-39C1-D473-0A3B1455E03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8" name="Rectangle 30">
                <a:extLst>
                  <a:ext uri="{FF2B5EF4-FFF2-40B4-BE49-F238E27FC236}">
                    <a16:creationId xmlns:a16="http://schemas.microsoft.com/office/drawing/2014/main" id="{B71D1F97-BF2F-7148-AB61-48B42BC257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30">
                <a:extLst>
                  <a:ext uri="{FF2B5EF4-FFF2-40B4-BE49-F238E27FC236}">
                    <a16:creationId xmlns:a16="http://schemas.microsoft.com/office/drawing/2014/main" id="{85AF10AC-3AF6-1059-BD35-B708FF8A83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3FE67EB-BA30-8EDC-4BF6-4558CC75E4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4" name="Freeform: Shape 141">
                <a:extLst>
                  <a:ext uri="{FF2B5EF4-FFF2-40B4-BE49-F238E27FC236}">
                    <a16:creationId xmlns:a16="http://schemas.microsoft.com/office/drawing/2014/main" id="{D710C972-B401-AED7-77AF-04633FE1C9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 name="Freeform: Shape 142">
                <a:extLst>
                  <a:ext uri="{FF2B5EF4-FFF2-40B4-BE49-F238E27FC236}">
                    <a16:creationId xmlns:a16="http://schemas.microsoft.com/office/drawing/2014/main" id="{0E8234D7-B4D9-A716-9C7B-C53935A5AD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8226552" cy="914400"/>
          </a:xfrm>
          <a:prstGeom prst="rect">
            <a:avLst/>
          </a:prstGeom>
        </p:spPr>
        <p:txBody>
          <a:bodyPr>
            <a:noAutofit/>
          </a:bodyPr>
          <a:lstStyle>
            <a:lvl1pPr>
              <a:defRPr>
                <a:solidFill>
                  <a:schemeClr val="tx1">
                    <a:lumMod val="75000"/>
                    <a:lumOff val="25000"/>
                  </a:schemeClr>
                </a:solidFill>
                <a:latin typeface="+mj-lt"/>
              </a:defRPr>
            </a:lvl1pPr>
          </a:lstStyle>
          <a:p>
            <a:r>
              <a:rPr lang="en-US" dirty="0"/>
              <a:t>Click to edit Master title style</a:t>
            </a:r>
          </a:p>
        </p:txBody>
      </p:sp>
      <p:sp>
        <p:nvSpPr>
          <p:cNvPr id="6" name="Content Placeholder 6">
            <a:extLst>
              <a:ext uri="{FF2B5EF4-FFF2-40B4-BE49-F238E27FC236}">
                <a16:creationId xmlns:a16="http://schemas.microsoft.com/office/drawing/2014/main" id="{FC17A020-D6A3-77F7-85C7-53BE80D9026D}"/>
              </a:ext>
            </a:extLst>
          </p:cNvPr>
          <p:cNvSpPr>
            <a:spLocks noGrp="1"/>
          </p:cNvSpPr>
          <p:nvPr>
            <p:ph sz="quarter" idx="13" hasCustomPrompt="1"/>
          </p:nvPr>
        </p:nvSpPr>
        <p:spPr>
          <a:xfrm>
            <a:off x="609600" y="685800"/>
            <a:ext cx="8229600" cy="5486399"/>
          </a:xfrm>
        </p:spPr>
        <p:txBody>
          <a:bodyPr anchor="ctr">
            <a:noAutofit/>
          </a:bodyPr>
          <a:lstStyle>
            <a:lvl1pPr marL="0" indent="0">
              <a:lnSpc>
                <a:spcPct val="90000"/>
              </a:lnSpc>
              <a:buNone/>
              <a:defRPr sz="5000" b="0" cap="all" baseline="0">
                <a:solidFill>
                  <a:schemeClr val="tx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tx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tx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tx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tx1">
                    <a:lumMod val="75000"/>
                    <a:lumOff val="25000"/>
                  </a:schemeClr>
                </a:solidFill>
                <a:latin typeface="+mj-lt"/>
                <a:ea typeface="Batang" panose="02030600000101010101" pitchFamily="18" charset="-127"/>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175117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2BAAD8-5E23-403F-8F97-DCFB134B81A8}"/>
              </a:ext>
            </a:extLst>
          </p:cNvPr>
          <p:cNvGrpSpPr/>
          <p:nvPr/>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78DB782-5204-DE67-F9A0-4A906680A49F}"/>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9" name="Group 8">
              <a:extLst>
                <a:ext uri="{FF2B5EF4-FFF2-40B4-BE49-F238E27FC236}">
                  <a16:creationId xmlns:a16="http://schemas.microsoft.com/office/drawing/2014/main" id="{9E76D249-95D9-CBEC-64CA-3FDC7A1CE75D}"/>
                </a:ext>
              </a:extLst>
            </p:cNvPr>
            <p:cNvGrpSpPr/>
            <p:nvPr/>
          </p:nvGrpSpPr>
          <p:grpSpPr>
            <a:xfrm rot="10800000">
              <a:off x="1079500" y="952167"/>
              <a:ext cx="641184" cy="1069728"/>
              <a:chOff x="6484111" y="2967038"/>
              <a:chExt cx="641184" cy="1069728"/>
            </a:xfrm>
          </p:grpSpPr>
          <p:grpSp>
            <p:nvGrpSpPr>
              <p:cNvPr id="10" name="Group 9">
                <a:extLst>
                  <a:ext uri="{FF2B5EF4-FFF2-40B4-BE49-F238E27FC236}">
                    <a16:creationId xmlns:a16="http://schemas.microsoft.com/office/drawing/2014/main" id="{D99002E3-B8F9-2383-6644-7A34CD978308}"/>
                  </a:ext>
                </a:extLst>
              </p:cNvPr>
              <p:cNvGrpSpPr/>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2ECA2663-32CE-943D-6756-F1FBDD98A6D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F1D89AC-FE53-59CC-9C9A-D5095FCF28F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97AE4A79-7C94-350A-D123-528B8EE9361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7156A5-D641-1556-B542-155C3BCD690B}"/>
                  </a:ext>
                </a:extLst>
              </p:cNvPr>
              <p:cNvGrpSpPr/>
              <p:nvPr/>
            </p:nvGrpSpPr>
            <p:grpSpPr>
              <a:xfrm rot="18900000" flipH="1">
                <a:off x="6484111" y="3104366"/>
                <a:ext cx="317159" cy="932400"/>
                <a:chOff x="6808136" y="2967038"/>
                <a:chExt cx="317159" cy="932400"/>
              </a:xfrm>
            </p:grpSpPr>
            <p:sp>
              <p:nvSpPr>
                <p:cNvPr id="12" name="Freeform 68">
                  <a:extLst>
                    <a:ext uri="{FF2B5EF4-FFF2-40B4-BE49-F238E27FC236}">
                      <a16:creationId xmlns:a16="http://schemas.microsoft.com/office/drawing/2014/main" id="{9DD821AB-1AFD-00AE-F5AC-072FA2831CC5}"/>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B44CFD51-7AA3-6464-ABAC-BCABA0E25597}"/>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3F6E13E8-6620-20F1-EFC9-DCAC2774FBC8}"/>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107" cy="914400"/>
          </a:xfrm>
          <a:prstGeom prst="rect">
            <a:avLst/>
          </a:prstGeom>
        </p:spPr>
        <p:txBody>
          <a:bodyPr>
            <a:noAutofit/>
          </a:bodyPr>
          <a:lstStyle/>
          <a:p>
            <a:r>
              <a:rPr lang="en-US"/>
              <a:t>Click to edit Master title style</a:t>
            </a:r>
          </a:p>
        </p:txBody>
      </p:sp>
      <p:sp>
        <p:nvSpPr>
          <p:cNvPr id="20" name="Content Placeholder 19">
            <a:extLst>
              <a:ext uri="{FF2B5EF4-FFF2-40B4-BE49-F238E27FC236}">
                <a16:creationId xmlns:a16="http://schemas.microsoft.com/office/drawing/2014/main" id="{9C628F80-5DEA-8C31-B904-3BC56FDFF696}"/>
              </a:ext>
            </a:extLst>
          </p:cNvPr>
          <p:cNvSpPr>
            <a:spLocks noGrp="1"/>
          </p:cNvSpPr>
          <p:nvPr>
            <p:ph sz="quarter" idx="14" hasCustomPrompt="1"/>
          </p:nvPr>
        </p:nvSpPr>
        <p:spPr>
          <a:xfrm>
            <a:off x="612775" y="650875"/>
            <a:ext cx="9139238" cy="5521325"/>
          </a:xfrm>
        </p:spPr>
        <p:txBody>
          <a:bodyPr anchor="b"/>
          <a:lstStyle>
            <a:lvl1pPr>
              <a:lnSpc>
                <a:spcPct val="90000"/>
              </a:lnSpc>
              <a:defRPr sz="5000" cap="all" baseline="0">
                <a:solidFill>
                  <a:schemeClr val="tx1">
                    <a:lumMod val="75000"/>
                    <a:lumOff val="25000"/>
                  </a:schemeClr>
                </a:solidFill>
                <a:latin typeface="+mj-lt"/>
              </a:defRPr>
            </a:lvl1pPr>
            <a:lvl2pPr>
              <a:lnSpc>
                <a:spcPct val="90000"/>
              </a:lnSpc>
              <a:defRPr sz="5000" cap="all" baseline="0">
                <a:solidFill>
                  <a:schemeClr val="tx1">
                    <a:lumMod val="75000"/>
                    <a:lumOff val="25000"/>
                  </a:schemeClr>
                </a:solidFill>
                <a:latin typeface="+mj-lt"/>
              </a:defRPr>
            </a:lvl2pPr>
            <a:lvl3pPr>
              <a:lnSpc>
                <a:spcPct val="90000"/>
              </a:lnSpc>
              <a:defRPr sz="5000" cap="all" baseline="0">
                <a:solidFill>
                  <a:schemeClr val="tx1">
                    <a:lumMod val="75000"/>
                    <a:lumOff val="25000"/>
                  </a:schemeClr>
                </a:solidFill>
                <a:latin typeface="+mj-lt"/>
              </a:defRPr>
            </a:lvl3pPr>
            <a:lvl4pPr>
              <a:lnSpc>
                <a:spcPct val="90000"/>
              </a:lnSpc>
              <a:defRPr sz="5000" cap="all" baseline="0">
                <a:solidFill>
                  <a:schemeClr val="tx1">
                    <a:lumMod val="75000"/>
                    <a:lumOff val="25000"/>
                  </a:schemeClr>
                </a:solidFill>
                <a:latin typeface="+mj-lt"/>
              </a:defRPr>
            </a:lvl4pPr>
            <a:lvl5pPr>
              <a:lnSpc>
                <a:spcPct val="90000"/>
              </a:lnSpc>
              <a:defRPr sz="5000" cap="all" baseline="0">
                <a:solidFill>
                  <a:schemeClr val="tx1">
                    <a:lumMod val="75000"/>
                    <a:lumOff val="25000"/>
                  </a:schemeClr>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154379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30FA8BD-104F-B62D-9686-170237442A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8" name="Rectangle 7">
              <a:extLst>
                <a:ext uri="{FF2B5EF4-FFF2-40B4-BE49-F238E27FC236}">
                  <a16:creationId xmlns:a16="http://schemas.microsoft.com/office/drawing/2014/main" id="{68ED83C9-BFC9-A791-3662-CB404216C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AC42635-B2C5-71D2-D5BF-7BB171F5997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8DB8B70-A837-784C-BE01-7662C397EFB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eform 68">
                  <a:extLst>
                    <a:ext uri="{FF2B5EF4-FFF2-40B4-BE49-F238E27FC236}">
                      <a16:creationId xmlns:a16="http://schemas.microsoft.com/office/drawing/2014/main" id="{D944038A-4F94-C29A-5020-589829E2C3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A018A91-4BC0-5B20-4336-EE7FA90F2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4920CAFD-E512-4531-1169-ED481576A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E3CA6F-C175-A73F-2E44-C039243F5AD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eform 68">
                  <a:extLst>
                    <a:ext uri="{FF2B5EF4-FFF2-40B4-BE49-F238E27FC236}">
                      <a16:creationId xmlns:a16="http://schemas.microsoft.com/office/drawing/2014/main" id="{2803DC2E-CE34-806E-D2CE-9F0121A4C3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A6A7E506-4934-4A00-8743-D201E56C2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6D4C5F55-56C0-223F-9074-8C8EA50BA5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169920" y="4617355"/>
            <a:ext cx="5852160" cy="1545333"/>
          </a:xfrm>
          <a:prstGeom prst="rect">
            <a:avLst/>
          </a:prstGeom>
        </p:spPr>
        <p:txBody>
          <a:bodyPr anchor="ctr">
            <a:noAutofit/>
          </a:bodyPr>
          <a:lstStyle>
            <a:lvl1pPr algn="ctr">
              <a:lnSpc>
                <a:spcPct val="120000"/>
              </a:lnSpc>
              <a:defRPr sz="1800" b="0" i="0" spc="0">
                <a:solidFill>
                  <a:schemeClr val="tx1">
                    <a:lumMod val="65000"/>
                    <a:lumOff val="3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2925456"/>
          </a:xfrm>
        </p:spPr>
        <p:txBody>
          <a:bodyPr anchor="b">
            <a:noAutofit/>
          </a:bodyPr>
          <a:lstStyle>
            <a:lvl1pPr marL="164592" indent="-164592" algn="ctr">
              <a:lnSpc>
                <a:spcPct val="90000"/>
              </a:lnSpc>
              <a:spcBef>
                <a:spcPts val="0"/>
              </a:spcBef>
              <a:buNone/>
              <a:defRPr sz="4000" cap="all" baseline="0">
                <a:solidFill>
                  <a:schemeClr val="tx1">
                    <a:lumMod val="75000"/>
                    <a:lumOff val="25000"/>
                  </a:schemeClr>
                </a:solidFill>
                <a:latin typeface="+mj-lt"/>
                <a:ea typeface="Batang" panose="02030600000101010101" pitchFamily="18" charset="-127"/>
              </a:defRPr>
            </a:lvl1pPr>
          </a:lstStyle>
          <a:p>
            <a:pPr lvl="0"/>
            <a:r>
              <a:rPr lang="en-US" dirty="0"/>
              <a:t>Click to add Quote</a:t>
            </a:r>
          </a:p>
        </p:txBody>
      </p:sp>
      <p:cxnSp>
        <p:nvCxnSpPr>
          <p:cNvPr id="20" name="Straight Connector 19">
            <a:extLst>
              <a:ext uri="{FF2B5EF4-FFF2-40B4-BE49-F238E27FC236}">
                <a16:creationId xmlns:a16="http://schemas.microsoft.com/office/drawing/2014/main" id="{CDB58263-7B3B-44AD-A3FB-5F78690F9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365765"/>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22401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4D7B3C-E2E2-A99D-707D-4A29E0F78A04}"/>
              </a:ext>
            </a:extLst>
          </p:cNvPr>
          <p:cNvGrpSpPr/>
          <p:nvPr/>
        </p:nvGrpSpPr>
        <p:grpSpPr>
          <a:xfrm flipH="1">
            <a:off x="9740417" y="457964"/>
            <a:ext cx="2227875" cy="5970551"/>
            <a:chOff x="9740417" y="457964"/>
            <a:chExt cx="2227875" cy="5970551"/>
          </a:xfrm>
        </p:grpSpPr>
        <p:grpSp>
          <p:nvGrpSpPr>
            <p:cNvPr id="14" name="Group 13">
              <a:extLst>
                <a:ext uri="{FF2B5EF4-FFF2-40B4-BE49-F238E27FC236}">
                  <a16:creationId xmlns:a16="http://schemas.microsoft.com/office/drawing/2014/main" id="{039081ED-1E4D-835D-7830-219AA69ADB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30" name="Group 29">
                <a:extLst>
                  <a:ext uri="{FF2B5EF4-FFF2-40B4-BE49-F238E27FC236}">
                    <a16:creationId xmlns:a16="http://schemas.microsoft.com/office/drawing/2014/main" id="{87482348-118F-172A-CEC2-0BE109082A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6" name="Group 35">
                  <a:extLst>
                    <a:ext uri="{FF2B5EF4-FFF2-40B4-BE49-F238E27FC236}">
                      <a16:creationId xmlns:a16="http://schemas.microsoft.com/office/drawing/2014/main" id="{E24D7200-718C-1F03-6154-C121CE065B0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40" name="Straight Connector 39">
                    <a:extLst>
                      <a:ext uri="{FF2B5EF4-FFF2-40B4-BE49-F238E27FC236}">
                        <a16:creationId xmlns:a16="http://schemas.microsoft.com/office/drawing/2014/main" id="{92B64D78-7934-3FE5-87D9-F3A7D5D6AD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497D00-6369-FB97-B6F8-5A6E5F8232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Rectangle 30">
                    <a:extLst>
                      <a:ext uri="{FF2B5EF4-FFF2-40B4-BE49-F238E27FC236}">
                        <a16:creationId xmlns:a16="http://schemas.microsoft.com/office/drawing/2014/main" id="{E7E05EA8-E3B5-A489-7929-069B330E97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1B76326D-6549-36D1-8925-974843D03D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F73DD90-9C8D-3260-09BF-779734AD5C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8" name="Freeform: Shape 57">
                    <a:extLst>
                      <a:ext uri="{FF2B5EF4-FFF2-40B4-BE49-F238E27FC236}">
                        <a16:creationId xmlns:a16="http://schemas.microsoft.com/office/drawing/2014/main" id="{507ED09C-B71C-F301-CEBB-E4EAA116F4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Freeform: Shape 58">
                    <a:extLst>
                      <a:ext uri="{FF2B5EF4-FFF2-40B4-BE49-F238E27FC236}">
                        <a16:creationId xmlns:a16="http://schemas.microsoft.com/office/drawing/2014/main" id="{D0C5B0BC-51DA-81B3-9A19-E6FFDEC1B3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31" name="Group 30">
                <a:extLst>
                  <a:ext uri="{FF2B5EF4-FFF2-40B4-BE49-F238E27FC236}">
                    <a16:creationId xmlns:a16="http://schemas.microsoft.com/office/drawing/2014/main" id="{1F07DBFE-AC52-8CE2-60C8-996345985A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32" name="Group 31">
                  <a:extLst>
                    <a:ext uri="{FF2B5EF4-FFF2-40B4-BE49-F238E27FC236}">
                      <a16:creationId xmlns:a16="http://schemas.microsoft.com/office/drawing/2014/main" id="{440BB012-2594-ED3D-1998-F8EFE65C0B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34" name="Freeform 68">
                    <a:extLst>
                      <a:ext uri="{FF2B5EF4-FFF2-40B4-BE49-F238E27FC236}">
                        <a16:creationId xmlns:a16="http://schemas.microsoft.com/office/drawing/2014/main" id="{2DE4023E-BC6D-AEE3-5769-908F1479B5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9">
                    <a:extLst>
                      <a:ext uri="{FF2B5EF4-FFF2-40B4-BE49-F238E27FC236}">
                        <a16:creationId xmlns:a16="http://schemas.microsoft.com/office/drawing/2014/main" id="{4806FFCC-55BD-F38B-78DA-C107F8CF77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Line 70">
                  <a:extLst>
                    <a:ext uri="{FF2B5EF4-FFF2-40B4-BE49-F238E27FC236}">
                      <a16:creationId xmlns:a16="http://schemas.microsoft.com/office/drawing/2014/main" id="{09587BBE-7BD5-0A5E-5711-CE564167C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4">
              <a:extLst>
                <a:ext uri="{FF2B5EF4-FFF2-40B4-BE49-F238E27FC236}">
                  <a16:creationId xmlns:a16="http://schemas.microsoft.com/office/drawing/2014/main" id="{AF9AFC1F-1EB3-9F87-5CDF-AE004E08D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6" name="Group 15">
                <a:extLst>
                  <a:ext uri="{FF2B5EF4-FFF2-40B4-BE49-F238E27FC236}">
                    <a16:creationId xmlns:a16="http://schemas.microsoft.com/office/drawing/2014/main" id="{48F2309A-4B72-CD70-792D-23EAFFDE6F8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6627476C-BCF0-6A4D-02A4-526DFA603B5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9D5AF189-B5B9-C29D-8E3E-EC8702F3676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2D464E-7CBA-A8C2-96A1-F54CBF232F8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C9030B14-7F34-518E-7149-0A4306370A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DCB4D896-DA64-0F12-3CA5-6161AB90C8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FB57B90-2476-D0DF-2C8B-7611AD6C9F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41">
                    <a:extLst>
                      <a:ext uri="{FF2B5EF4-FFF2-40B4-BE49-F238E27FC236}">
                        <a16:creationId xmlns:a16="http://schemas.microsoft.com/office/drawing/2014/main" id="{7F897B26-F7D8-0C81-447C-6942C7C6D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142">
                    <a:extLst>
                      <a:ext uri="{FF2B5EF4-FFF2-40B4-BE49-F238E27FC236}">
                        <a16:creationId xmlns:a16="http://schemas.microsoft.com/office/drawing/2014/main" id="{7BEC136A-9A82-57FB-E919-71BEDCF9DE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7924E014-70E2-35E1-4035-AFE4CB40E46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8" name="Group 17">
                  <a:extLst>
                    <a:ext uri="{FF2B5EF4-FFF2-40B4-BE49-F238E27FC236}">
                      <a16:creationId xmlns:a16="http://schemas.microsoft.com/office/drawing/2014/main" id="{D9F05B2C-AB75-E3C7-905F-DDFB7661C9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4B2D29E0-A432-9BF7-4563-DA72650266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9FB0CA3B-A554-C7C6-489F-00CE622B0EB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BE41ACB0-DD9C-5E88-F826-C4E99E1F03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0" name="Title 9">
            <a:extLst>
              <a:ext uri="{FF2B5EF4-FFF2-40B4-BE49-F238E27FC236}">
                <a16:creationId xmlns:a16="http://schemas.microsoft.com/office/drawing/2014/main" id="{318DE55C-A74B-5D17-1D99-57F2DD93F3BB}"/>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bg1">
                    <a:lumMod val="75000"/>
                    <a:lumOff val="25000"/>
                  </a:schemeClr>
                </a:solidFill>
                <a:latin typeface="+mn-lt"/>
              </a:defRPr>
            </a:lvl1pPr>
          </a:lstStyle>
          <a:p>
            <a:r>
              <a:rPr lang="en-US" dirty="0"/>
              <a:t>Quote Author</a:t>
            </a:r>
          </a:p>
        </p:txBody>
      </p:sp>
      <p:sp>
        <p:nvSpPr>
          <p:cNvPr id="9" name="Content Placeholder 8">
            <a:extLst>
              <a:ext uri="{FF2B5EF4-FFF2-40B4-BE49-F238E27FC236}">
                <a16:creationId xmlns:a16="http://schemas.microsoft.com/office/drawing/2014/main" id="{E1BDC543-8F6B-6FBD-5568-8A52A08A7430}"/>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bg1">
                    <a:lumMod val="75000"/>
                    <a:lumOff val="25000"/>
                  </a:schemeClr>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8409992"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25637970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7AE449-03BC-35B0-AEC3-D45692970205}"/>
              </a:ext>
            </a:extLst>
          </p:cNvPr>
          <p:cNvGrpSpPr/>
          <p:nvPr userDrawn="1"/>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08CF3E6-E425-C72A-B625-CFCF163D32A5}"/>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20" name="Group 19">
              <a:extLst>
                <a:ext uri="{FF2B5EF4-FFF2-40B4-BE49-F238E27FC236}">
                  <a16:creationId xmlns:a16="http://schemas.microsoft.com/office/drawing/2014/main" id="{45CB0A9B-08FF-70E7-543A-C060A982F2CF}"/>
                </a:ext>
              </a:extLst>
            </p:cNvPr>
            <p:cNvGrpSpPr/>
            <p:nvPr/>
          </p:nvGrpSpPr>
          <p:grpSpPr>
            <a:xfrm rot="10800000">
              <a:off x="1079500" y="952167"/>
              <a:ext cx="641184" cy="1069728"/>
              <a:chOff x="6484111" y="2967038"/>
              <a:chExt cx="641184" cy="1069728"/>
            </a:xfrm>
          </p:grpSpPr>
          <p:grpSp>
            <p:nvGrpSpPr>
              <p:cNvPr id="21" name="Group 20">
                <a:extLst>
                  <a:ext uri="{FF2B5EF4-FFF2-40B4-BE49-F238E27FC236}">
                    <a16:creationId xmlns:a16="http://schemas.microsoft.com/office/drawing/2014/main" id="{145CACDA-2DE0-21D6-B8DB-F9BC62E49AF7}"/>
                  </a:ext>
                </a:extLst>
              </p:cNvPr>
              <p:cNvGrpSpPr/>
              <p:nvPr/>
            </p:nvGrpSpPr>
            <p:grpSpPr>
              <a:xfrm>
                <a:off x="6808136" y="2967038"/>
                <a:ext cx="317159" cy="932400"/>
                <a:chOff x="6808136" y="2967038"/>
                <a:chExt cx="317159" cy="932400"/>
              </a:xfrm>
            </p:grpSpPr>
            <p:sp>
              <p:nvSpPr>
                <p:cNvPr id="26" name="Freeform 68">
                  <a:extLst>
                    <a:ext uri="{FF2B5EF4-FFF2-40B4-BE49-F238E27FC236}">
                      <a16:creationId xmlns:a16="http://schemas.microsoft.com/office/drawing/2014/main" id="{11B46CF9-4D52-6D2F-6FEA-67C5FD728C54}"/>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9">
                  <a:extLst>
                    <a:ext uri="{FF2B5EF4-FFF2-40B4-BE49-F238E27FC236}">
                      <a16:creationId xmlns:a16="http://schemas.microsoft.com/office/drawing/2014/main" id="{E3F7DC37-85A3-8DBC-5517-FC5DDD800D2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Line 70">
                  <a:extLst>
                    <a:ext uri="{FF2B5EF4-FFF2-40B4-BE49-F238E27FC236}">
                      <a16:creationId xmlns:a16="http://schemas.microsoft.com/office/drawing/2014/main" id="{FE216884-0A7A-4FBD-E4AC-20BA199D8706}"/>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3930D45B-64C3-F88B-4F01-D0155582FAA1}"/>
                  </a:ext>
                </a:extLst>
              </p:cNvPr>
              <p:cNvGrpSpPr/>
              <p:nvPr/>
            </p:nvGrpSpPr>
            <p:grpSpPr>
              <a:xfrm rot="18900000" flipH="1">
                <a:off x="6484111" y="3104366"/>
                <a:ext cx="317159" cy="932400"/>
                <a:chOff x="6808136" y="2967038"/>
                <a:chExt cx="317159" cy="932400"/>
              </a:xfrm>
            </p:grpSpPr>
            <p:sp>
              <p:nvSpPr>
                <p:cNvPr id="23" name="Freeform 68">
                  <a:extLst>
                    <a:ext uri="{FF2B5EF4-FFF2-40B4-BE49-F238E27FC236}">
                      <a16:creationId xmlns:a16="http://schemas.microsoft.com/office/drawing/2014/main" id="{154D7DF8-2B62-B394-8B97-0C34D9539D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302D7518-34D2-F390-F337-D7BFE83E8D7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68A249B2-F6A7-C4B8-ABD8-196C683EDA4D}"/>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itle 9">
            <a:extLst>
              <a:ext uri="{FF2B5EF4-FFF2-40B4-BE49-F238E27FC236}">
                <a16:creationId xmlns:a16="http://schemas.microsoft.com/office/drawing/2014/main" id="{5998F931-A369-4286-5D28-0D0CED7BC240}"/>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tx1">
                    <a:lumMod val="75000"/>
                    <a:lumOff val="25000"/>
                  </a:schemeClr>
                </a:solidFill>
                <a:latin typeface="+mn-lt"/>
              </a:defRPr>
            </a:lvl1pPr>
          </a:lstStyle>
          <a:p>
            <a:r>
              <a:rPr lang="en-US" dirty="0"/>
              <a:t>Quote Author</a:t>
            </a:r>
          </a:p>
        </p:txBody>
      </p:sp>
      <p:sp>
        <p:nvSpPr>
          <p:cNvPr id="8" name="Content Placeholder 8">
            <a:extLst>
              <a:ext uri="{FF2B5EF4-FFF2-40B4-BE49-F238E27FC236}">
                <a16:creationId xmlns:a16="http://schemas.microsoft.com/office/drawing/2014/main" id="{D3ED1498-0FE4-6EE1-2592-BE169CAAD957}"/>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tx1">
                    <a:lumMod val="75000"/>
                    <a:lumOff val="25000"/>
                  </a:schemeClr>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3289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1037"/>
            <a:ext cx="10963655" cy="919162"/>
          </a:xfrm>
          <a:prstGeom prst="rect">
            <a:avLst/>
          </a:prstGeo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1065" y="1825625"/>
            <a:ext cx="5075237"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688899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3C3CA2-C6C0-82E2-7C81-4006F6A44BAF}"/>
              </a:ext>
            </a:extLst>
          </p:cNvPr>
          <p:cNvSpPr>
            <a:spLocks noGrp="1"/>
          </p:cNvSpPr>
          <p:nvPr>
            <p:ph type="title"/>
          </p:nvPr>
        </p:nvSpPr>
        <p:spPr>
          <a:xfrm>
            <a:off x="612647" y="676656"/>
            <a:ext cx="10963655" cy="919163"/>
          </a:xfrm>
          <a:prstGeom prst="rect">
            <a:avLst/>
          </a:prstGeo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700" y="1685735"/>
            <a:ext cx="5074602"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01064"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6651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03FFA5-BEAF-26BB-1ECD-2D735E8BD7DD}"/>
              </a:ext>
            </a:extLst>
          </p:cNvPr>
          <p:cNvSpPr>
            <a:spLocks noGrp="1"/>
          </p:cNvSpPr>
          <p:nvPr>
            <p:ph type="title"/>
          </p:nvPr>
        </p:nvSpPr>
        <p:spPr>
          <a:xfrm>
            <a:off x="612647" y="681036"/>
            <a:ext cx="10963655" cy="919163"/>
          </a:xfrm>
          <a:prstGeom prst="rect">
            <a:avLst/>
          </a:prstGeo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203601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8402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53F0-6B33-4C71-828A-C82AA6559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12188952" cy="434340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73DFE91C-7345-DD86-AFC2-44F578231F50}"/>
              </a:ext>
            </a:extLst>
          </p:cNvPr>
          <p:cNvSpPr>
            <a:spLocks noGrp="1"/>
          </p:cNvSpPr>
          <p:nvPr>
            <p:ph type="ctrTitle"/>
          </p:nvPr>
        </p:nvSpPr>
        <p:spPr>
          <a:xfrm>
            <a:off x="612648" y="4665421"/>
            <a:ext cx="10972800" cy="786384"/>
          </a:xfrm>
          <a:prstGeom prst="rect">
            <a:avLst/>
          </a:prstGeom>
        </p:spPr>
        <p:txBody>
          <a:bodyPr anchor="b">
            <a:noAutofit/>
          </a:bodyPr>
          <a:lstStyle>
            <a:lvl1pPr algn="ctr">
              <a:defRPr sz="4000"/>
            </a:lvl1pPr>
          </a:lstStyle>
          <a:p>
            <a:r>
              <a:rPr lang="en-US" dirty="0"/>
              <a:t>Click to edit Master title style</a:t>
            </a:r>
          </a:p>
        </p:txBody>
      </p:sp>
      <p:sp>
        <p:nvSpPr>
          <p:cNvPr id="14" name="Subtitle 2">
            <a:extLst>
              <a:ext uri="{FF2B5EF4-FFF2-40B4-BE49-F238E27FC236}">
                <a16:creationId xmlns:a16="http://schemas.microsoft.com/office/drawing/2014/main" id="{AB35AACE-B44B-CA08-96C2-71DD9C864615}"/>
              </a:ext>
            </a:extLst>
          </p:cNvPr>
          <p:cNvSpPr>
            <a:spLocks noGrp="1"/>
          </p:cNvSpPr>
          <p:nvPr>
            <p:ph type="subTitle" idx="1"/>
          </p:nvPr>
        </p:nvSpPr>
        <p:spPr>
          <a:xfrm>
            <a:off x="612648" y="5623560"/>
            <a:ext cx="10972800" cy="548640"/>
          </a:xfrm>
        </p:spPr>
        <p:txBody>
          <a:bodyPr anchor="t">
            <a:noAutofit/>
          </a:bodyPr>
          <a:lstStyle>
            <a:lvl1pPr marL="0" indent="0" algn="ctr">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Picture Placeholder 16">
            <a:extLst>
              <a:ext uri="{FF2B5EF4-FFF2-40B4-BE49-F238E27FC236}">
                <a16:creationId xmlns:a16="http://schemas.microsoft.com/office/drawing/2014/main" id="{653CEB38-7674-CDA0-DA5F-9C3CB1645A07}"/>
              </a:ext>
            </a:extLst>
          </p:cNvPr>
          <p:cNvSpPr>
            <a:spLocks noGrp="1"/>
          </p:cNvSpPr>
          <p:nvPr>
            <p:ph type="pic" sz="quarter" idx="17" hasCustomPrompt="1"/>
          </p:nvPr>
        </p:nvSpPr>
        <p:spPr>
          <a:xfrm>
            <a:off x="275844" y="274319"/>
            <a:ext cx="11640312" cy="3794760"/>
          </a:xfrm>
          <a:blipFill>
            <a:blip r:embed="rId2">
              <a:alphaModFix amt="60000"/>
            </a:blip>
            <a:stretch>
              <a:fillRect/>
            </a:stretch>
          </a:blipFill>
        </p:spPr>
        <p:txBody>
          <a:bodyPr/>
          <a:lstStyle>
            <a:lvl1pPr>
              <a:defRPr/>
            </a:lvl1pPr>
          </a:lstStyle>
          <a:p>
            <a:r>
              <a:rPr lang="en-US" dirty="0"/>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612647" y="6343955"/>
            <a:ext cx="2202644"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20xx</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4693298" y="6343955"/>
            <a:ext cx="2805405"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147096" y="6343955"/>
            <a:ext cx="429207" cy="365125"/>
          </a:xfrm>
          <a:prstGeom prst="rect">
            <a:avLst/>
          </a:prstGeom>
        </p:spPr>
        <p:txBody>
          <a:bodyPr>
            <a:noAutofit/>
          </a:bodyPr>
          <a:lstStyle>
            <a:lvl1pPr>
              <a:defRPr b="0" i="0" cap="all" baseline="0">
                <a:latin typeface="Avenir Next LT Pro Light" panose="020B0304020202020204" pitchFamily="34" charset="77"/>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1674057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C1B688C-63E7-2BFF-102C-4E3B1DCC94C7}"/>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5B801E-7C84-0C81-3226-862EED76EB2C}"/>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dirty="0"/>
              <a:t>Click to edit Master title style</a:t>
            </a:r>
          </a:p>
        </p:txBody>
      </p:sp>
      <p:sp>
        <p:nvSpPr>
          <p:cNvPr id="13" name="Text Placeholder 3">
            <a:extLst>
              <a:ext uri="{FF2B5EF4-FFF2-40B4-BE49-F238E27FC236}">
                <a16:creationId xmlns:a16="http://schemas.microsoft.com/office/drawing/2014/main" id="{6C0B5703-D4E0-53FF-A33C-315D4E49C99E}"/>
              </a:ext>
            </a:extLst>
          </p:cNvPr>
          <p:cNvSpPr>
            <a:spLocks noGrp="1"/>
          </p:cNvSpPr>
          <p:nvPr>
            <p:ph type="body" sz="half" idx="2"/>
          </p:nvPr>
        </p:nvSpPr>
        <p:spPr>
          <a:xfrm>
            <a:off x="612648" y="3046191"/>
            <a:ext cx="3654552" cy="3126009"/>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393366" cy="5486400"/>
          </a:xfrm>
        </p:spPr>
        <p:txBody>
          <a:bodyPr vert="horz" lIns="91440" tIns="45720" rIns="91440" bIns="45720" rtlCol="0" anchor="b">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95806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119A23E-A7C2-F4A1-F34A-78CDAAE39652}"/>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E523965-95D5-2048-A337-42CF57714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1600" y="685800"/>
            <a:ext cx="6394703" cy="54864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046191"/>
            <a:ext cx="3654552" cy="3126009"/>
          </a:xfrm>
        </p:spPr>
        <p:txBody>
          <a:bodyPr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13">
            <a:extLst>
              <a:ext uri="{FF2B5EF4-FFF2-40B4-BE49-F238E27FC236}">
                <a16:creationId xmlns:a16="http://schemas.microsoft.com/office/drawing/2014/main" id="{F5C634D1-455E-26F8-956F-445295F9C740}"/>
              </a:ext>
            </a:extLst>
          </p:cNvPr>
          <p:cNvSpPr>
            <a:spLocks noGrp="1"/>
          </p:cNvSpPr>
          <p:nvPr>
            <p:ph type="pic" sz="quarter" idx="15" hasCustomPrompt="1"/>
          </p:nvPr>
        </p:nvSpPr>
        <p:spPr>
          <a:xfrm>
            <a:off x="5457443" y="960120"/>
            <a:ext cx="5843016" cy="4937760"/>
          </a:xfrm>
          <a:blipFill>
            <a:blip r:embed="rId2">
              <a:alphaModFix amt="60000"/>
            </a:blip>
            <a:stretch>
              <a:fillRect/>
            </a:stretch>
          </a:blipFill>
        </p:spPr>
        <p:txBody>
          <a:bodyPr/>
          <a:lstStyle>
            <a:lvl1pPr>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866636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2"/>
            <a:ext cx="9146080" cy="2250780"/>
          </a:xfrm>
          <a:prstGeom prst="rect">
            <a:avLst/>
          </a:prstGeom>
        </p:spPr>
        <p:txBody>
          <a:bodyPr anchor="b">
            <a:noAutofit/>
          </a:bodyPr>
          <a:lstStyle>
            <a:lvl1pPr>
              <a:defRPr sz="4000">
                <a:solidFill>
                  <a:schemeClr val="tx1">
                    <a:lumMod val="75000"/>
                    <a:lumOff val="25000"/>
                  </a:schemeClr>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9145953"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3" name="Straight Connector 2">
            <a:extLst>
              <a:ext uri="{FF2B5EF4-FFF2-40B4-BE49-F238E27FC236}">
                <a16:creationId xmlns:a16="http://schemas.microsoft.com/office/drawing/2014/main" id="{93A21DAF-0680-3109-32D1-F2152B86C712}"/>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AC9AAAA-FF68-58B0-6AD3-81DAA78B9D79}"/>
              </a:ext>
            </a:extLst>
          </p:cNvPr>
          <p:cNvGrpSpPr/>
          <p:nvPr userDrawn="1"/>
        </p:nvGrpSpPr>
        <p:grpSpPr>
          <a:xfrm flipH="1">
            <a:off x="10414450" y="651327"/>
            <a:ext cx="698051" cy="1372591"/>
            <a:chOff x="1079500" y="649304"/>
            <a:chExt cx="698051" cy="1372591"/>
          </a:xfrm>
        </p:grpSpPr>
        <p:sp>
          <p:nvSpPr>
            <p:cNvPr id="9" name="Oval 8">
              <a:extLst>
                <a:ext uri="{FF2B5EF4-FFF2-40B4-BE49-F238E27FC236}">
                  <a16:creationId xmlns:a16="http://schemas.microsoft.com/office/drawing/2014/main" id="{59B2EA1E-B452-6BA4-E61C-1E0C336E7707}"/>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0" name="Group 9">
              <a:extLst>
                <a:ext uri="{FF2B5EF4-FFF2-40B4-BE49-F238E27FC236}">
                  <a16:creationId xmlns:a16="http://schemas.microsoft.com/office/drawing/2014/main" id="{0DDB7CD0-2D95-5BC6-ABC1-BC54BD6C4008}"/>
                </a:ext>
              </a:extLst>
            </p:cNvPr>
            <p:cNvGrpSpPr/>
            <p:nvPr/>
          </p:nvGrpSpPr>
          <p:grpSpPr>
            <a:xfrm rot="10800000">
              <a:off x="1079500" y="952167"/>
              <a:ext cx="641184" cy="1069728"/>
              <a:chOff x="6484111" y="2967038"/>
              <a:chExt cx="641184" cy="1069728"/>
            </a:xfrm>
          </p:grpSpPr>
          <p:grpSp>
            <p:nvGrpSpPr>
              <p:cNvPr id="11" name="Group 10">
                <a:extLst>
                  <a:ext uri="{FF2B5EF4-FFF2-40B4-BE49-F238E27FC236}">
                    <a16:creationId xmlns:a16="http://schemas.microsoft.com/office/drawing/2014/main" id="{23D6FAD6-E7B1-971D-C962-F317FFDDF1A3}"/>
                  </a:ext>
                </a:extLst>
              </p:cNvPr>
              <p:cNvGrpSpPr/>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FEFA5D29-9BA3-B2B0-658F-41E3FAAA39F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F580CDFE-3C7E-D23E-EAA5-DD38817443A3}"/>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Line 70">
                  <a:extLst>
                    <a:ext uri="{FF2B5EF4-FFF2-40B4-BE49-F238E27FC236}">
                      <a16:creationId xmlns:a16="http://schemas.microsoft.com/office/drawing/2014/main" id="{667E0D1B-7B9B-7A39-6166-7AFCC9386B1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EA8D3FD9-9675-FFF0-644E-B5C1A1ECE835}"/>
                  </a:ext>
                </a:extLst>
              </p:cNvPr>
              <p:cNvGrpSpPr/>
              <p:nvPr/>
            </p:nvGrpSpPr>
            <p:grpSpPr>
              <a:xfrm rot="18900000" flipH="1">
                <a:off x="6484111" y="3104366"/>
                <a:ext cx="317159" cy="932400"/>
                <a:chOff x="6808136" y="2967038"/>
                <a:chExt cx="317159" cy="932400"/>
              </a:xfrm>
            </p:grpSpPr>
            <p:sp>
              <p:nvSpPr>
                <p:cNvPr id="13" name="Freeform 68">
                  <a:extLst>
                    <a:ext uri="{FF2B5EF4-FFF2-40B4-BE49-F238E27FC236}">
                      <a16:creationId xmlns:a16="http://schemas.microsoft.com/office/drawing/2014/main" id="{82ABA779-0915-5846-DFC5-5E96B4A9723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75B608AC-7F9B-F6BF-06DF-231BBDA3AFE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2D2E2887-1666-122F-B8DA-A4C029AAA7A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20569987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898B5F-AB7B-74C1-BF81-2EBBA277CB0A}"/>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5AD13E4-C736-C4D0-3329-881CFA91CCF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9D7712BC-206D-B1BF-26E4-F924E900D1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B4DD0FA9-35AD-B9CB-6A43-73FB16AA4B5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34DDA94-22F2-1094-2D3C-DBDC0C363AF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A45A38-9585-93BE-7D81-140D05F385E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A3E11012-B90B-F52F-7684-926CA336E9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BE5AA1E3-A11C-0373-1D61-D0A9FE4617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1D63B7A-DDB4-2C0B-1728-0D718F9E39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0E2BC7D-E4BD-1454-C098-E5EDE2696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B661F348-951D-D355-FE18-B5392C718B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58E45DB4-7A7F-E7F2-6CCB-5E6213440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2D224138-06E2-E0AF-DE3A-E57A3358CB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1AC57F7-CE8B-F99B-0F9A-7BEE21F86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BCF0D402-7FE4-9FAC-4BC6-9DD325D1BC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05FDF64-168D-467A-6A78-2FA456716E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F8D64388-EE11-3AC7-CE32-5F667F63F5A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4A27A44E-F151-2A8C-9338-9747085C3E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20BD2E44-9A02-DE19-97AB-DCFC7164C97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942C6307-1DD8-4291-5F56-1C701B3F131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AF2483-2C50-41D9-2806-86B3EA8B52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493CF191-5DDA-8462-AE83-CA01EB942E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B16DA0CF-99DB-5B26-15CE-7A5C3FF5B5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69A3741-69D5-4A00-BE22-77B52FF20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CEB8C9BA-7217-3FF0-0000-F75245E697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2EBBFD8B-2D36-E329-EB66-AF3287A585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D06447F1-9BEC-3B87-BB32-191FA43AF0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9C5EF3DE-B07E-D485-E31C-3594D9BC20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D3AFEFF8-8B08-9A6A-2ABC-B7AC1E804B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11E6C5C-E6C0-1635-8A8E-18A6C9AC4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A3E77BF5-0B00-BE87-3AF1-AC7557C235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Title 1">
            <a:extLst>
              <a:ext uri="{FF2B5EF4-FFF2-40B4-BE49-F238E27FC236}">
                <a16:creationId xmlns:a16="http://schemas.microsoft.com/office/drawing/2014/main" id="{ABDBC601-EF17-43ED-E11A-47AF443F0459}"/>
              </a:ext>
            </a:extLst>
          </p:cNvPr>
          <p:cNvSpPr>
            <a:spLocks noGrp="1"/>
          </p:cNvSpPr>
          <p:nvPr>
            <p:ph type="title"/>
          </p:nvPr>
        </p:nvSpPr>
        <p:spPr>
          <a:xfrm>
            <a:off x="612648" y="685802"/>
            <a:ext cx="8226552" cy="2250780"/>
          </a:xfrm>
          <a:prstGeom prst="rect">
            <a:avLst/>
          </a:prstGeom>
        </p:spPr>
        <p:txBody>
          <a:bodyPr anchor="b">
            <a:noAutofit/>
          </a:bodyPr>
          <a:lstStyle>
            <a:lvl1pPr>
              <a:defRPr sz="4000">
                <a:solidFill>
                  <a:schemeClr val="tx1">
                    <a:lumMod val="75000"/>
                    <a:lumOff val="25000"/>
                  </a:schemeClr>
                </a:solidFill>
              </a:defRPr>
            </a:lvl1pPr>
          </a:lstStyle>
          <a:p>
            <a:r>
              <a:rPr lang="en-US" dirty="0"/>
              <a:t>Click to edit Master title style</a:t>
            </a:r>
          </a:p>
        </p:txBody>
      </p:sp>
      <p:sp>
        <p:nvSpPr>
          <p:cNvPr id="39" name="Content Placeholder 7">
            <a:extLst>
              <a:ext uri="{FF2B5EF4-FFF2-40B4-BE49-F238E27FC236}">
                <a16:creationId xmlns:a16="http://schemas.microsoft.com/office/drawing/2014/main" id="{0FA9591D-3E3F-856B-F084-D47E87FA27B8}"/>
              </a:ext>
            </a:extLst>
          </p:cNvPr>
          <p:cNvSpPr>
            <a:spLocks noGrp="1"/>
          </p:cNvSpPr>
          <p:nvPr>
            <p:ph sz="quarter" idx="13"/>
          </p:nvPr>
        </p:nvSpPr>
        <p:spPr>
          <a:xfrm>
            <a:off x="612775" y="3429000"/>
            <a:ext cx="8226437"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8409993"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2" name="Straight Connector 1">
            <a:extLst>
              <a:ext uri="{FF2B5EF4-FFF2-40B4-BE49-F238E27FC236}">
                <a16:creationId xmlns:a16="http://schemas.microsoft.com/office/drawing/2014/main" id="{4456575F-43CC-E7A8-7305-3C73B4FC75BD}"/>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24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grpSp>
        <p:nvGrpSpPr>
          <p:cNvPr id="3" name="Vector">
            <a:extLst>
              <a:ext uri="{FF2B5EF4-FFF2-40B4-BE49-F238E27FC236}">
                <a16:creationId xmlns:a16="http://schemas.microsoft.com/office/drawing/2014/main" id="{05BC5FEA-7AAF-F0C6-F596-0A63B82981B9}"/>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8034190" y="858838"/>
            <a:ext cx="2216150" cy="1177924"/>
            <a:chOff x="4987925" y="2840038"/>
            <a:chExt cx="2216150" cy="1177924"/>
          </a:xfrm>
        </p:grpSpPr>
        <p:sp>
          <p:nvSpPr>
            <p:cNvPr id="4" name="Rectangle 3">
              <a:extLst>
                <a:ext uri="{FF2B5EF4-FFF2-40B4-BE49-F238E27FC236}">
                  <a16:creationId xmlns:a16="http://schemas.microsoft.com/office/drawing/2014/main" id="{4F0F91CF-DA5C-92E6-E259-06EB35D02DBA}"/>
                </a:ext>
                <a:ext uri="{C183D7F6-B498-43B3-948B-1728B52AA6E4}">
                  <adec:decorative xmlns:adec="http://schemas.microsoft.com/office/drawing/2017/decorative" val="1"/>
                </a:ext>
              </a:extLst>
            </p:cNvPr>
            <p:cNvSpPr>
              <a:spLocks/>
            </p:cNvSpPr>
            <p:nvPr userDrawn="1">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90A6D5C-58C6-FEAD-68C8-24D2A3D56E23}"/>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6" name="Group 5">
                <a:extLst>
                  <a:ext uri="{FF2B5EF4-FFF2-40B4-BE49-F238E27FC236}">
                    <a16:creationId xmlns:a16="http://schemas.microsoft.com/office/drawing/2014/main" id="{A90926D2-838C-FBAD-9106-B5A110A5B61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CCAB97FA-3590-3E85-EC04-2D8629BF66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857AF2EC-F313-8348-C809-8177932736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BBDA2187-09E1-36CB-CC34-C2A68B744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C2789EB6-B58C-B0A4-96BE-1114C7775A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3" name="Freeform 68">
                  <a:extLst>
                    <a:ext uri="{FF2B5EF4-FFF2-40B4-BE49-F238E27FC236}">
                      <a16:creationId xmlns:a16="http://schemas.microsoft.com/office/drawing/2014/main" id="{52069191-F544-13F2-C808-AA9DE0883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886F9107-7BA2-7341-3D65-956BBB0D5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5D813785-2AF4-1081-B91E-8A290C54B6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Rectangle 1">
            <a:extLst>
              <a:ext uri="{FF2B5EF4-FFF2-40B4-BE49-F238E27FC236}">
                <a16:creationId xmlns:a16="http://schemas.microsoft.com/office/drawing/2014/main" id="{055E2131-6122-D702-6ACB-2368A1E59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7" name="Title 1">
            <a:extLst>
              <a:ext uri="{FF2B5EF4-FFF2-40B4-BE49-F238E27FC236}">
                <a16:creationId xmlns:a16="http://schemas.microsoft.com/office/drawing/2014/main" id="{747188C3-B888-04ED-88FD-00077E25ED67}"/>
              </a:ext>
            </a:extLst>
          </p:cNvPr>
          <p:cNvSpPr>
            <a:spLocks noGrp="1"/>
          </p:cNvSpPr>
          <p:nvPr>
            <p:ph type="ctrTitle"/>
          </p:nvPr>
        </p:nvSpPr>
        <p:spPr>
          <a:xfrm>
            <a:off x="6704598" y="2339742"/>
            <a:ext cx="4856348" cy="1546458"/>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18" name="Subtitle 2">
            <a:extLst>
              <a:ext uri="{FF2B5EF4-FFF2-40B4-BE49-F238E27FC236}">
                <a16:creationId xmlns:a16="http://schemas.microsoft.com/office/drawing/2014/main" id="{A7603D50-928A-CF87-EECC-DA89E7864746}"/>
              </a:ext>
            </a:extLst>
          </p:cNvPr>
          <p:cNvSpPr>
            <a:spLocks noGrp="1"/>
          </p:cNvSpPr>
          <p:nvPr>
            <p:ph type="subTitle" idx="1"/>
          </p:nvPr>
        </p:nvSpPr>
        <p:spPr>
          <a:xfrm>
            <a:off x="6704598"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dirty="0"/>
              <a:t>Click to edit Master subtitle style</a:t>
            </a:r>
          </a:p>
        </p:txBody>
      </p:sp>
      <p:sp>
        <p:nvSpPr>
          <p:cNvPr id="8" name="Picture Placeholder 24">
            <a:extLst>
              <a:ext uri="{FF2B5EF4-FFF2-40B4-BE49-F238E27FC236}">
                <a16:creationId xmlns:a16="http://schemas.microsoft.com/office/drawing/2014/main" id="{ECD41283-05EB-5E8A-99FA-EF1E9F10D257}"/>
              </a:ext>
            </a:extLst>
          </p:cNvPr>
          <p:cNvSpPr>
            <a:spLocks noGrp="1"/>
          </p:cNvSpPr>
          <p:nvPr>
            <p:ph type="pic" sz="quarter" idx="17" hasCustomPrompt="1"/>
          </p:nvPr>
        </p:nvSpPr>
        <p:spPr>
          <a:xfrm>
            <a:off x="272796" y="233172"/>
            <a:ext cx="5550408" cy="6391656"/>
          </a:xfrm>
          <a:blipFill>
            <a:blip r:embed="rId2">
              <a:alphaModFix amt="60000"/>
            </a:blip>
            <a:stretch>
              <a:fillRect/>
            </a:stretch>
          </a:blipFill>
        </p:spPr>
        <p:txBody>
          <a:bodyPr/>
          <a:lstStyle>
            <a:lvl1pPr>
              <a:defRPr/>
            </a:lvl1pPr>
          </a:lstStyle>
          <a:p>
            <a:r>
              <a:rPr lang="en-US" dirty="0"/>
              <a:t> </a:t>
            </a:r>
          </a:p>
        </p:txBody>
      </p:sp>
      <p:sp>
        <p:nvSpPr>
          <p:cNvPr id="26" name="Footer Placeholder 7">
            <a:extLst>
              <a:ext uri="{FF2B5EF4-FFF2-40B4-BE49-F238E27FC236}">
                <a16:creationId xmlns:a16="http://schemas.microsoft.com/office/drawing/2014/main" id="{98746AF5-45F6-8A1D-B9A2-A5E96DA07A89}"/>
              </a:ext>
            </a:extLst>
          </p:cNvPr>
          <p:cNvSpPr>
            <a:spLocks noGrp="1"/>
          </p:cNvSpPr>
          <p:nvPr>
            <p:ph type="ftr" sz="quarter" idx="15"/>
          </p:nvPr>
        </p:nvSpPr>
        <p:spPr>
          <a:xfrm>
            <a:off x="6704598" y="6338703"/>
            <a:ext cx="2070484" cy="365125"/>
          </a:xfrm>
          <a:prstGeom prst="rect">
            <a:avLst/>
          </a:prstGeom>
        </p:spPr>
        <p:txBody>
          <a:bodyPr>
            <a:noAutofit/>
          </a:bodyPr>
          <a:lstStyle/>
          <a:p>
            <a:r>
              <a:rPr lang="en-US"/>
              <a:t>Sample Footer Text</a:t>
            </a:r>
          </a:p>
        </p:txBody>
      </p:sp>
      <p:sp>
        <p:nvSpPr>
          <p:cNvPr id="27" name="Date Placeholder 6">
            <a:extLst>
              <a:ext uri="{FF2B5EF4-FFF2-40B4-BE49-F238E27FC236}">
                <a16:creationId xmlns:a16="http://schemas.microsoft.com/office/drawing/2014/main" id="{3CDB4CF3-D437-A576-6D88-391341E6619F}"/>
              </a:ext>
            </a:extLst>
          </p:cNvPr>
          <p:cNvSpPr>
            <a:spLocks noGrp="1"/>
          </p:cNvSpPr>
          <p:nvPr>
            <p:ph type="dt" sz="half" idx="14"/>
          </p:nvPr>
        </p:nvSpPr>
        <p:spPr>
          <a:xfrm>
            <a:off x="9739161" y="6338703"/>
            <a:ext cx="1392578" cy="365125"/>
          </a:xfrm>
          <a:prstGeom prst="rect">
            <a:avLst/>
          </a:prstGeom>
        </p:spPr>
        <p:txBody>
          <a:bodyPr>
            <a:noAutofit/>
          </a:bodyPr>
          <a:lstStyle/>
          <a:p>
            <a:r>
              <a:rPr lang="en-US"/>
              <a:t>20xx</a:t>
            </a:r>
          </a:p>
        </p:txBody>
      </p:sp>
      <p:sp>
        <p:nvSpPr>
          <p:cNvPr id="28" name="Slide Number Placeholder 8">
            <a:extLst>
              <a:ext uri="{FF2B5EF4-FFF2-40B4-BE49-F238E27FC236}">
                <a16:creationId xmlns:a16="http://schemas.microsoft.com/office/drawing/2014/main" id="{D691BA2D-39A6-C5EA-8537-54C0F1EDC193}"/>
              </a:ext>
            </a:extLst>
          </p:cNvPr>
          <p:cNvSpPr>
            <a:spLocks noGrp="1"/>
          </p:cNvSpPr>
          <p:nvPr>
            <p:ph type="sldNum" sz="quarter" idx="16"/>
          </p:nvPr>
        </p:nvSpPr>
        <p:spPr>
          <a:xfrm>
            <a:off x="11131739" y="6342301"/>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61858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3A30A-E163-EC69-BC74-DBBB57D2DF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521286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824728" y="685805"/>
            <a:ext cx="5760720" cy="2925456"/>
          </a:xfrm>
          <a:prstGeom prst="rect">
            <a:avLst/>
          </a:prstGeom>
        </p:spPr>
        <p:txBody>
          <a:bodyPr vert="horz" lIns="91440" tIns="45720" rIns="91440" bIns="45720" rtlCol="0" anchor="b">
            <a:no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815584" y="4142852"/>
            <a:ext cx="5760719" cy="2029344"/>
          </a:xfrm>
        </p:spPr>
        <p:txBody>
          <a:bodyPr vert="horz" lIns="91440" tIns="45720" rIns="91440" bIns="45720" rtlCol="0">
            <a:noAutofit/>
          </a:bodyPr>
          <a:lstStyle>
            <a:lvl1pPr marL="0" indent="0">
              <a:buNone/>
              <a:defRPr lang="en-US" sz="1800" cap="all" spc="100" baseline="0" dirty="0">
                <a:solidFill>
                  <a:schemeClr val="tx1">
                    <a:lumMod val="65000"/>
                    <a:lumOff val="35000"/>
                  </a:schemeClr>
                </a:solidFill>
              </a:defRPr>
            </a:lvl1pPr>
          </a:lstStyle>
          <a:p>
            <a:pPr lvl="0"/>
            <a:r>
              <a:rPr lang="en-US"/>
              <a:t>Click to edit Master subtitle style</a:t>
            </a:r>
          </a:p>
        </p:txBody>
      </p:sp>
      <p:sp>
        <p:nvSpPr>
          <p:cNvPr id="15" name="Picture Placeholder 24">
            <a:extLst>
              <a:ext uri="{FF2B5EF4-FFF2-40B4-BE49-F238E27FC236}">
                <a16:creationId xmlns:a16="http://schemas.microsoft.com/office/drawing/2014/main" id="{CEBB28F2-4B93-B449-3651-1A13235A406A}"/>
              </a:ext>
            </a:extLst>
          </p:cNvPr>
          <p:cNvSpPr>
            <a:spLocks noGrp="1"/>
          </p:cNvSpPr>
          <p:nvPr>
            <p:ph type="pic" sz="quarter" idx="17" hasCustomPrompt="1"/>
          </p:nvPr>
        </p:nvSpPr>
        <p:spPr>
          <a:xfrm>
            <a:off x="272796" y="233172"/>
            <a:ext cx="4663440" cy="6391656"/>
          </a:xfrm>
          <a:blipFill>
            <a:blip r:embed="rId2">
              <a:alphaModFix amt="60000"/>
            </a:blip>
            <a:stretch>
              <a:fillRect/>
            </a:stretch>
          </a:blipFill>
        </p:spPr>
        <p:txBody>
          <a:bodyPr/>
          <a:lstStyle>
            <a:lvl1pPr>
              <a:defRPr/>
            </a:lvl1pPr>
          </a:lstStyle>
          <a:p>
            <a:r>
              <a:rPr lang="en-US" dirty="0"/>
              <a:t> </a:t>
            </a:r>
          </a:p>
        </p:txBody>
      </p:sp>
      <p:cxnSp>
        <p:nvCxnSpPr>
          <p:cNvPr id="19" name="Straight Connector 18">
            <a:extLst>
              <a:ext uri="{FF2B5EF4-FFF2-40B4-BE49-F238E27FC236}">
                <a16:creationId xmlns:a16="http://schemas.microsoft.com/office/drawing/2014/main" id="{EA012170-4B32-903F-0861-DB263F28C32E}"/>
              </a:ext>
            </a:extLst>
          </p:cNvPr>
          <p:cNvCxnSpPr>
            <a:cxnSpLocks/>
          </p:cNvCxnSpPr>
          <p:nvPr userDrawn="1"/>
        </p:nvCxnSpPr>
        <p:spPr>
          <a:xfrm>
            <a:off x="5929503" y="387705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824728" y="6343955"/>
            <a:ext cx="3014472"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88428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grpSp>
        <p:nvGrpSpPr>
          <p:cNvPr id="4" name="Vector">
            <a:extLst>
              <a:ext uri="{FF2B5EF4-FFF2-40B4-BE49-F238E27FC236}">
                <a16:creationId xmlns:a16="http://schemas.microsoft.com/office/drawing/2014/main" id="{2D6E1CE8-4390-5ACE-1DD7-69C044B389C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73453" y="49440"/>
            <a:ext cx="2216150" cy="1177924"/>
            <a:chOff x="4987925" y="2840038"/>
            <a:chExt cx="2216150" cy="1177924"/>
          </a:xfrm>
        </p:grpSpPr>
        <p:sp>
          <p:nvSpPr>
            <p:cNvPr id="5" name="Rectangle 4">
              <a:extLst>
                <a:ext uri="{FF2B5EF4-FFF2-40B4-BE49-F238E27FC236}">
                  <a16:creationId xmlns:a16="http://schemas.microsoft.com/office/drawing/2014/main" id="{7229E3A5-61F4-8686-47E6-23AA4BA88D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E856271-928E-846B-40C6-6722B0F7124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DAAEDEF-71AF-EADA-0548-E25C605A8FE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6" name="Freeform 68">
                  <a:extLst>
                    <a:ext uri="{FF2B5EF4-FFF2-40B4-BE49-F238E27FC236}">
                      <a16:creationId xmlns:a16="http://schemas.microsoft.com/office/drawing/2014/main" id="{5EE50072-C4FB-0181-60E5-434A03ED13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8EBE8D7-3188-E72D-5F72-28D808D75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EF8C51-DD1D-E2EF-691E-3A7AF07DD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32DB78EC-1B67-FA19-9EC4-3F3CCB2547F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3" name="Freeform 68">
                  <a:extLst>
                    <a:ext uri="{FF2B5EF4-FFF2-40B4-BE49-F238E27FC236}">
                      <a16:creationId xmlns:a16="http://schemas.microsoft.com/office/drawing/2014/main" id="{4E17A2ED-C8D3-9216-DC04-61913804B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55D467ED-D0EE-8D50-0125-5B3493E6E8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D34E8D5-1825-4F71-AD4E-312BFCBBA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9" name="Rectangle 18">
            <a:extLst>
              <a:ext uri="{FF2B5EF4-FFF2-40B4-BE49-F238E27FC236}">
                <a16:creationId xmlns:a16="http://schemas.microsoft.com/office/drawing/2014/main" id="{AD866302-BF6C-48AB-E342-856659146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3372"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5659DA3C-D7CD-154F-F462-687885B1F50B}"/>
              </a:ext>
            </a:extLst>
          </p:cNvPr>
          <p:cNvSpPr>
            <a:spLocks noGrp="1"/>
          </p:cNvSpPr>
          <p:nvPr>
            <p:ph type="ctrTitle"/>
          </p:nvPr>
        </p:nvSpPr>
        <p:spPr>
          <a:xfrm>
            <a:off x="609600" y="2154268"/>
            <a:ext cx="4856348" cy="1731932"/>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30" name="Subtitle 2">
            <a:extLst>
              <a:ext uri="{FF2B5EF4-FFF2-40B4-BE49-F238E27FC236}">
                <a16:creationId xmlns:a16="http://schemas.microsoft.com/office/drawing/2014/main" id="{9D145525-9A2E-54DF-B47A-74AFF1644A46}"/>
              </a:ext>
            </a:extLst>
          </p:cNvPr>
          <p:cNvSpPr>
            <a:spLocks noGrp="1"/>
          </p:cNvSpPr>
          <p:nvPr>
            <p:ph type="subTitle" idx="1"/>
          </p:nvPr>
        </p:nvSpPr>
        <p:spPr>
          <a:xfrm>
            <a:off x="609600"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dirty="0"/>
              <a:t>Click to edit Master subtitle style</a:t>
            </a:r>
          </a:p>
        </p:txBody>
      </p:sp>
      <p:sp>
        <p:nvSpPr>
          <p:cNvPr id="11" name="Footer Placeholder 7">
            <a:extLst>
              <a:ext uri="{FF2B5EF4-FFF2-40B4-BE49-F238E27FC236}">
                <a16:creationId xmlns:a16="http://schemas.microsoft.com/office/drawing/2014/main" id="{B06B9EBB-080E-1157-1D8D-295A6B243162}"/>
              </a:ext>
            </a:extLst>
          </p:cNvPr>
          <p:cNvSpPr>
            <a:spLocks noGrp="1"/>
          </p:cNvSpPr>
          <p:nvPr>
            <p:ph type="ftr" sz="quarter" idx="15"/>
          </p:nvPr>
        </p:nvSpPr>
        <p:spPr>
          <a:xfrm>
            <a:off x="609600" y="6338703"/>
            <a:ext cx="2070484" cy="365125"/>
          </a:xfrm>
          <a:prstGeom prst="rect">
            <a:avLst/>
          </a:prstGeom>
        </p:spPr>
        <p:txBody>
          <a:bodyPr>
            <a:noAutofit/>
          </a:bodyPr>
          <a:lstStyle/>
          <a:p>
            <a:r>
              <a:rPr lang="en-US"/>
              <a:t>Sample Footer Text</a:t>
            </a:r>
          </a:p>
        </p:txBody>
      </p:sp>
      <p:sp>
        <p:nvSpPr>
          <p:cNvPr id="20" name="Date Placeholder 6">
            <a:extLst>
              <a:ext uri="{FF2B5EF4-FFF2-40B4-BE49-F238E27FC236}">
                <a16:creationId xmlns:a16="http://schemas.microsoft.com/office/drawing/2014/main" id="{0286A2F7-FABC-71C8-AB4B-75C59CDB94A3}"/>
              </a:ext>
            </a:extLst>
          </p:cNvPr>
          <p:cNvSpPr>
            <a:spLocks noGrp="1"/>
          </p:cNvSpPr>
          <p:nvPr>
            <p:ph type="dt" sz="half" idx="14"/>
          </p:nvPr>
        </p:nvSpPr>
        <p:spPr>
          <a:xfrm>
            <a:off x="3644163" y="6338703"/>
            <a:ext cx="1392578" cy="365125"/>
          </a:xfrm>
          <a:prstGeom prst="rect">
            <a:avLst/>
          </a:prstGeom>
        </p:spPr>
        <p:txBody>
          <a:bodyPr>
            <a:noAutofit/>
          </a:bodyPr>
          <a:lstStyle/>
          <a:p>
            <a:r>
              <a:rPr lang="en-US"/>
              <a:t>20xx</a:t>
            </a:r>
          </a:p>
        </p:txBody>
      </p:sp>
      <p:sp>
        <p:nvSpPr>
          <p:cNvPr id="23" name="Slide Number Placeholder 8">
            <a:extLst>
              <a:ext uri="{FF2B5EF4-FFF2-40B4-BE49-F238E27FC236}">
                <a16:creationId xmlns:a16="http://schemas.microsoft.com/office/drawing/2014/main" id="{C7D89BBA-1AAB-50AB-2746-4785C0852466}"/>
              </a:ext>
            </a:extLst>
          </p:cNvPr>
          <p:cNvSpPr>
            <a:spLocks noGrp="1"/>
          </p:cNvSpPr>
          <p:nvPr>
            <p:ph type="sldNum" sz="quarter" idx="16"/>
          </p:nvPr>
        </p:nvSpPr>
        <p:spPr>
          <a:xfrm>
            <a:off x="5036741" y="6342301"/>
            <a:ext cx="429207" cy="365125"/>
          </a:xfrm>
          <a:prstGeom prst="rect">
            <a:avLst/>
          </a:prstGeom>
        </p:spPr>
        <p:txBody>
          <a:bodyPr>
            <a:noAutofit/>
          </a:bodyPr>
          <a:lstStyle/>
          <a:p>
            <a:fld id="{AEAA3239-9EA4-4A65-A281-97F994456D9F}" type="slidenum">
              <a:rPr lang="en-US" smtClean="0"/>
              <a:t>‹#›</a:t>
            </a:fld>
            <a:endParaRPr lang="en-US"/>
          </a:p>
        </p:txBody>
      </p:sp>
      <p:sp>
        <p:nvSpPr>
          <p:cNvPr id="25" name="Picture Placeholder 24">
            <a:extLst>
              <a:ext uri="{FF2B5EF4-FFF2-40B4-BE49-F238E27FC236}">
                <a16:creationId xmlns:a16="http://schemas.microsoft.com/office/drawing/2014/main" id="{C24EDDD8-4D74-1A47-643C-D82EABD1F2E1}"/>
              </a:ext>
            </a:extLst>
          </p:cNvPr>
          <p:cNvSpPr>
            <a:spLocks noGrp="1"/>
          </p:cNvSpPr>
          <p:nvPr>
            <p:ph type="pic" sz="quarter" idx="17" hasCustomPrompt="1"/>
          </p:nvPr>
        </p:nvSpPr>
        <p:spPr>
          <a:xfrm>
            <a:off x="6366168" y="233172"/>
            <a:ext cx="5550408" cy="6391656"/>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8397197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36A6-5AD1-3BAA-0E1C-26F101C0CE57}"/>
              </a:ext>
            </a:extLst>
          </p:cNvPr>
          <p:cNvGrpSpPr/>
          <p:nvPr/>
        </p:nvGrpSpPr>
        <p:grpSpPr>
          <a:xfrm flipH="1">
            <a:off x="8353425" y="531607"/>
            <a:ext cx="3838575" cy="6520778"/>
            <a:chOff x="192855" y="531607"/>
            <a:chExt cx="3838575" cy="6520778"/>
          </a:xfrm>
        </p:grpSpPr>
        <p:grpSp>
          <p:nvGrpSpPr>
            <p:cNvPr id="7" name="Group 6">
              <a:extLst>
                <a:ext uri="{FF2B5EF4-FFF2-40B4-BE49-F238E27FC236}">
                  <a16:creationId xmlns:a16="http://schemas.microsoft.com/office/drawing/2014/main" id="{AE3A6E3B-83BB-9A86-3792-EE398831126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1" name="Freeform 64">
                <a:extLst>
                  <a:ext uri="{FF2B5EF4-FFF2-40B4-BE49-F238E27FC236}">
                    <a16:creationId xmlns:a16="http://schemas.microsoft.com/office/drawing/2014/main" id="{974A589A-E9FD-5B47-24E6-9BBF097848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1">
                <a:extLst>
                  <a:ext uri="{FF2B5EF4-FFF2-40B4-BE49-F238E27FC236}">
                    <a16:creationId xmlns:a16="http://schemas.microsoft.com/office/drawing/2014/main" id="{CD25188F-AFA7-9958-58C3-5D5C4D93F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1">
                <a:extLst>
                  <a:ext uri="{FF2B5EF4-FFF2-40B4-BE49-F238E27FC236}">
                    <a16:creationId xmlns:a16="http://schemas.microsoft.com/office/drawing/2014/main" id="{C0A6B43C-99E8-59DC-14CF-A2CB6D968A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043F61E2-B983-1873-3BD6-12FE80D8D0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4">
                <a:extLst>
                  <a:ext uri="{FF2B5EF4-FFF2-40B4-BE49-F238E27FC236}">
                    <a16:creationId xmlns:a16="http://schemas.microsoft.com/office/drawing/2014/main" id="{AB510376-B3F7-1709-3EEC-61F10B96F0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7">
                <a:extLst>
                  <a:ext uri="{FF2B5EF4-FFF2-40B4-BE49-F238E27FC236}">
                    <a16:creationId xmlns:a16="http://schemas.microsoft.com/office/drawing/2014/main" id="{03C9E100-1903-DC94-F8B6-170F94C004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0">
                <a:extLst>
                  <a:ext uri="{FF2B5EF4-FFF2-40B4-BE49-F238E27FC236}">
                    <a16:creationId xmlns:a16="http://schemas.microsoft.com/office/drawing/2014/main" id="{4FE5C4D6-B1C4-491E-FB04-BA2C91FC77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9">
                <a:extLst>
                  <a:ext uri="{FF2B5EF4-FFF2-40B4-BE49-F238E27FC236}">
                    <a16:creationId xmlns:a16="http://schemas.microsoft.com/office/drawing/2014/main" id="{40EADD1D-D5C1-863A-4D81-803E7CF10E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2">
                <a:extLst>
                  <a:ext uri="{FF2B5EF4-FFF2-40B4-BE49-F238E27FC236}">
                    <a16:creationId xmlns:a16="http://schemas.microsoft.com/office/drawing/2014/main" id="{43EC2631-7DF3-3965-621D-9DAC97A273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5">
                <a:extLst>
                  <a:ext uri="{FF2B5EF4-FFF2-40B4-BE49-F238E27FC236}">
                    <a16:creationId xmlns:a16="http://schemas.microsoft.com/office/drawing/2014/main" id="{7E73645E-6884-1473-72C1-BEA214C54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4DF9F96A-CD0D-6405-8DCC-34A8C55182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BFBBE1C9-059F-AD9A-9C52-B2C9319785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5">
                <a:extLst>
                  <a:ext uri="{FF2B5EF4-FFF2-40B4-BE49-F238E27FC236}">
                    <a16:creationId xmlns:a16="http://schemas.microsoft.com/office/drawing/2014/main" id="{08408D77-8187-7221-E7DF-B1DAD699C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C7505077-4A1B-0050-E868-5D0EA8ABF6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F6EBF04F-A7A8-05C3-AE07-AB8CF92B02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Line 63">
                  <a:extLst>
                    <a:ext uri="{FF2B5EF4-FFF2-40B4-BE49-F238E27FC236}">
                      <a16:creationId xmlns:a16="http://schemas.microsoft.com/office/drawing/2014/main" id="{04662D0E-D73B-29DD-2017-B725B2C35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6">
                  <a:extLst>
                    <a:ext uri="{FF2B5EF4-FFF2-40B4-BE49-F238E27FC236}">
                      <a16:creationId xmlns:a16="http://schemas.microsoft.com/office/drawing/2014/main" id="{93E498CF-9CEA-0339-3766-2989331917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7">
                  <a:extLst>
                    <a:ext uri="{FF2B5EF4-FFF2-40B4-BE49-F238E27FC236}">
                      <a16:creationId xmlns:a16="http://schemas.microsoft.com/office/drawing/2014/main" id="{B59B2836-F2EE-CE96-0A97-0B77CAF295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0">
                  <a:extLst>
                    <a:ext uri="{FF2B5EF4-FFF2-40B4-BE49-F238E27FC236}">
                      <a16:creationId xmlns:a16="http://schemas.microsoft.com/office/drawing/2014/main" id="{46301D95-FA8B-1D4C-899E-399A13DE47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3">
                  <a:extLst>
                    <a:ext uri="{FF2B5EF4-FFF2-40B4-BE49-F238E27FC236}">
                      <a16:creationId xmlns:a16="http://schemas.microsoft.com/office/drawing/2014/main" id="{5B6E8AD1-A6DF-CD2D-C361-79AF775B20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6">
                  <a:extLst>
                    <a:ext uri="{FF2B5EF4-FFF2-40B4-BE49-F238E27FC236}">
                      <a16:creationId xmlns:a16="http://schemas.microsoft.com/office/drawing/2014/main" id="{221B60C8-5B47-B528-C059-E8DDBB5391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9">
                  <a:extLst>
                    <a:ext uri="{FF2B5EF4-FFF2-40B4-BE49-F238E27FC236}">
                      <a16:creationId xmlns:a16="http://schemas.microsoft.com/office/drawing/2014/main" id="{08013A5E-772E-36FE-53E3-833C77926C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a:extLst>
                <a:ext uri="{FF2B5EF4-FFF2-40B4-BE49-F238E27FC236}">
                  <a16:creationId xmlns:a16="http://schemas.microsoft.com/office/drawing/2014/main" id="{A5B4FBBD-7B8B-D444-8216-55E9C910E68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 name="Freeform 64">
                <a:extLst>
                  <a:ext uri="{FF2B5EF4-FFF2-40B4-BE49-F238E27FC236}">
                    <a16:creationId xmlns:a16="http://schemas.microsoft.com/office/drawing/2014/main" id="{5C19CD0E-5318-255F-E838-2ADC9380F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1">
                <a:extLst>
                  <a:ext uri="{FF2B5EF4-FFF2-40B4-BE49-F238E27FC236}">
                    <a16:creationId xmlns:a16="http://schemas.microsoft.com/office/drawing/2014/main" id="{270D86CD-ADC7-3CC5-1FBD-3581CC49D1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1">
                <a:extLst>
                  <a:ext uri="{FF2B5EF4-FFF2-40B4-BE49-F238E27FC236}">
                    <a16:creationId xmlns:a16="http://schemas.microsoft.com/office/drawing/2014/main" id="{7FF30766-FBEB-0720-1665-012ECAF19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A0E40364-C8A5-C36C-BA2D-427A86E06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4">
                <a:extLst>
                  <a:ext uri="{FF2B5EF4-FFF2-40B4-BE49-F238E27FC236}">
                    <a16:creationId xmlns:a16="http://schemas.microsoft.com/office/drawing/2014/main" id="{18CF6CE1-5AA4-B571-95AE-F36725808D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7">
                <a:extLst>
                  <a:ext uri="{FF2B5EF4-FFF2-40B4-BE49-F238E27FC236}">
                    <a16:creationId xmlns:a16="http://schemas.microsoft.com/office/drawing/2014/main" id="{6ADB8D01-0B04-0026-0E2B-F0DB0BB062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0">
                <a:extLst>
                  <a:ext uri="{FF2B5EF4-FFF2-40B4-BE49-F238E27FC236}">
                    <a16:creationId xmlns:a16="http://schemas.microsoft.com/office/drawing/2014/main" id="{699C5BAF-6BFD-5547-ACED-D1DACA7CC3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92EE2308-8641-C007-7BEB-6E3B086D0B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2">
                <a:extLst>
                  <a:ext uri="{FF2B5EF4-FFF2-40B4-BE49-F238E27FC236}">
                    <a16:creationId xmlns:a16="http://schemas.microsoft.com/office/drawing/2014/main" id="{EB8ADEA1-C675-2640-A7E3-D47A671E7D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56D50B45-8863-46D4-967C-2E7F51A89E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9">
                <a:extLst>
                  <a:ext uri="{FF2B5EF4-FFF2-40B4-BE49-F238E27FC236}">
                    <a16:creationId xmlns:a16="http://schemas.microsoft.com/office/drawing/2014/main" id="{A7B565FE-73FF-92CC-53B0-13D70A5F95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3D9959E-4E2D-E1F6-A98C-0E11FB5166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5">
                <a:extLst>
                  <a:ext uri="{FF2B5EF4-FFF2-40B4-BE49-F238E27FC236}">
                    <a16:creationId xmlns:a16="http://schemas.microsoft.com/office/drawing/2014/main" id="{D89311D4-A295-E007-51D1-5D57C3FACD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8">
                <a:extLst>
                  <a:ext uri="{FF2B5EF4-FFF2-40B4-BE49-F238E27FC236}">
                    <a16:creationId xmlns:a16="http://schemas.microsoft.com/office/drawing/2014/main" id="{384CB8B6-A246-A443-723D-86C656609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8B2DDAA7-EA13-A30E-5632-7A7A2EEDD8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4" name="Line 63">
                  <a:extLst>
                    <a:ext uri="{FF2B5EF4-FFF2-40B4-BE49-F238E27FC236}">
                      <a16:creationId xmlns:a16="http://schemas.microsoft.com/office/drawing/2014/main" id="{C1637B0E-F8C5-940A-9DEF-1D8E4BD1EF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6">
                  <a:extLst>
                    <a:ext uri="{FF2B5EF4-FFF2-40B4-BE49-F238E27FC236}">
                      <a16:creationId xmlns:a16="http://schemas.microsoft.com/office/drawing/2014/main" id="{EE946A0E-C9CC-B6A2-3A75-362C8CF50B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7">
                  <a:extLst>
                    <a:ext uri="{FF2B5EF4-FFF2-40B4-BE49-F238E27FC236}">
                      <a16:creationId xmlns:a16="http://schemas.microsoft.com/office/drawing/2014/main" id="{69EE650D-82F1-A908-AD16-4ED9299A21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80">
                  <a:extLst>
                    <a:ext uri="{FF2B5EF4-FFF2-40B4-BE49-F238E27FC236}">
                      <a16:creationId xmlns:a16="http://schemas.microsoft.com/office/drawing/2014/main" id="{DDB75CCD-597F-89A3-06CB-D68894D034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3">
                  <a:extLst>
                    <a:ext uri="{FF2B5EF4-FFF2-40B4-BE49-F238E27FC236}">
                      <a16:creationId xmlns:a16="http://schemas.microsoft.com/office/drawing/2014/main" id="{F1663D89-9FCF-65CF-36A9-E4E7E7D90C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6">
                  <a:extLst>
                    <a:ext uri="{FF2B5EF4-FFF2-40B4-BE49-F238E27FC236}">
                      <a16:creationId xmlns:a16="http://schemas.microsoft.com/office/drawing/2014/main" id="{BA4065E7-A596-4F4D-8EFC-C7237207FF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9">
                  <a:extLst>
                    <a:ext uri="{FF2B5EF4-FFF2-40B4-BE49-F238E27FC236}">
                      <a16:creationId xmlns:a16="http://schemas.microsoft.com/office/drawing/2014/main" id="{66A5DBF4-31E6-D9E7-9ACF-6E9E07FF22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417671"/>
            <a:ext cx="7909560" cy="4754529"/>
          </a:xfrm>
          <a:prstGeom prst="rect">
            <a:avLst/>
          </a:prstGeom>
        </p:spPr>
        <p:txBody>
          <a:bodyPr vert="horz" lIns="91440" tIns="45720" rIns="91440" bIns="45720" rtlCol="0" anchor="b">
            <a:noAutofit/>
          </a:bodyPr>
          <a:lstStyle>
            <a:lvl1pPr>
              <a:defRPr lang="en-US" sz="7000" dirty="0">
                <a:solidFill>
                  <a:schemeClr val="bg1">
                    <a:lumMod val="75000"/>
                    <a:lumOff val="25000"/>
                  </a:schemeClr>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240755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800"/>
            <a:ext cx="10963655" cy="801222"/>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29786"/>
            <a:ext cx="10963656" cy="454241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7" y="6343955"/>
            <a:ext cx="2202644" cy="365125"/>
          </a:xfrm>
          <a:prstGeom prst="rect">
            <a:avLst/>
          </a:prstGeom>
        </p:spPr>
        <p:txBody>
          <a:bodyPr vert="horz" lIns="91440" tIns="45720" rIns="91440" bIns="45720" rtlCol="0" anchor="ctr">
            <a:noAutofit/>
          </a:bodyPr>
          <a:lstStyle>
            <a:lvl1pPr algn="l" rtl="0">
              <a:defRPr sz="1000" b="0" i="0" cap="all" baseline="0">
                <a:solidFill>
                  <a:schemeClr val="tx1">
                    <a:lumMod val="65000"/>
                    <a:lumOff val="35000"/>
                  </a:schemeClr>
                </a:solidFill>
                <a:latin typeface="+mn-lt"/>
              </a:defRPr>
            </a:lvl1pPr>
          </a:lstStyle>
          <a:p>
            <a:r>
              <a:rPr lang="en-US"/>
              <a:t>20xx	</a:t>
            </a:r>
            <a:endParaRPr lang="en-US" dirty="0"/>
          </a:p>
        </p:txBody>
      </p:sp>
      <p:sp>
        <p:nvSpPr>
          <p:cNvPr id="7" name="Footer Placeholder 6">
            <a:extLst>
              <a:ext uri="{FF2B5EF4-FFF2-40B4-BE49-F238E27FC236}">
                <a16:creationId xmlns:a16="http://schemas.microsoft.com/office/drawing/2014/main" id="{2AF5E0EC-34DA-2393-A02C-AF21DBB18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rtl="0">
              <a:defRPr sz="1200" b="0" i="0" cap="all" spc="300" baseline="0">
                <a:solidFill>
                  <a:schemeClr val="tx1">
                    <a:lumMod val="65000"/>
                    <a:lumOff val="3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Autofit/>
          </a:bodyPr>
          <a:lstStyle>
            <a:lvl1pPr algn="r" rtl="0">
              <a:defRPr sz="1000" b="0" i="0" cap="all" baseline="0">
                <a:solidFill>
                  <a:schemeClr val="tx1">
                    <a:lumMod val="65000"/>
                    <a:lumOff val="35000"/>
                  </a:schemeClr>
                </a:solidFill>
                <a:latin typeface="+mn-lt"/>
              </a:defRPr>
            </a:lvl1pPr>
          </a:lstStyle>
          <a:p>
            <a:fld id="{AEAA3239-9EA4-4A65-A281-97F994456D9F}" type="slidenum">
              <a:rPr lang="en-US" smtClean="0"/>
              <a:pPr/>
              <a:t>‹#›</a:t>
            </a:fld>
            <a:endParaRPr lang="en-US"/>
          </a:p>
        </p:txBody>
      </p:sp>
      <p:sp>
        <p:nvSpPr>
          <p:cNvPr id="8" name="TextBox 7">
            <a:extLst>
              <a:ext uri="{FF2B5EF4-FFF2-40B4-BE49-F238E27FC236}">
                <a16:creationId xmlns:a16="http://schemas.microsoft.com/office/drawing/2014/main" id="{B73A5980-6BE2-A433-097B-F8877247A91E}"/>
              </a:ext>
            </a:extLst>
          </p:cNvPr>
          <p:cNvSpPr txBox="1"/>
          <p:nvPr userDrawn="1">
            <p:extLst>
              <p:ext uri="{1162E1C5-73C7-4A58-AE30-91384D911F3F}">
                <p184:classification xmlns:p184="http://schemas.microsoft.com/office/powerpoint/2018/4/main" val="ftr"/>
              </p:ext>
            </p:extLst>
          </p:nvPr>
        </p:nvSpPr>
        <p:spPr>
          <a:xfrm>
            <a:off x="5844350" y="6611620"/>
            <a:ext cx="534987" cy="182880"/>
          </a:xfrm>
          <a:prstGeom prst="rect">
            <a:avLst/>
          </a:prstGeom>
        </p:spPr>
        <p:txBody>
          <a:bodyPr horzOverflow="overflow" lIns="0" tIns="0" rIns="0" bIns="0">
            <a:spAutoFit/>
          </a:bodyPr>
          <a:lstStyle/>
          <a:p>
            <a:pPr algn="l"/>
            <a:r>
              <a:rPr lang="hr-HR" sz="1200">
                <a:solidFill>
                  <a:srgbClr val="FF0000">
                    <a:alpha val="50000"/>
                  </a:srgbClr>
                </a:solidFill>
                <a:latin typeface="Aptos" panose="020B0004020202020204" pitchFamily="34" charset="0"/>
              </a:rPr>
              <a:t>PUBLIC</a:t>
            </a:r>
          </a:p>
        </p:txBody>
      </p:sp>
    </p:spTree>
    <p:extLst>
      <p:ext uri="{BB962C8B-B14F-4D97-AF65-F5344CB8AC3E}">
        <p14:creationId xmlns:p14="http://schemas.microsoft.com/office/powerpoint/2010/main" val="2117197501"/>
      </p:ext>
    </p:extLst>
  </p:cSld>
  <p:clrMap bg1="lt1" tx1="dk1" bg2="lt2" tx2="dk2" accent1="accent1" accent2="accent2" accent3="accent3" accent4="accent4" accent5="accent5" accent6="accent6" hlink="hlink" folHlink="folHlink"/>
  <p:sldLayoutIdLst>
    <p:sldLayoutId id="2147484168" r:id="rId1"/>
    <p:sldLayoutId id="2147484164" r:id="rId2"/>
    <p:sldLayoutId id="2147484169" r:id="rId3"/>
    <p:sldLayoutId id="2147484170" r:id="rId4"/>
    <p:sldLayoutId id="2147484163" r:id="rId5"/>
    <p:sldLayoutId id="2147484165" r:id="rId6"/>
    <p:sldLayoutId id="2147484166" r:id="rId7"/>
    <p:sldLayoutId id="2147484167"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 id="2147484193" r:id="rId31"/>
    <p:sldLayoutId id="2147484194" r:id="rId32"/>
    <p:sldLayoutId id="2147484195" r:id="rId33"/>
    <p:sldLayoutId id="2147484196" r:id="rId34"/>
    <p:sldLayoutId id="2147484197" r:id="rId35"/>
    <p:sldLayoutId id="2147484198" r:id="rId36"/>
    <p:sldLayoutId id="2147484199" r:id="rId37"/>
    <p:sldLayoutId id="2147484200" r:id="rId38"/>
    <p:sldLayoutId id="2147484201" r:id="rId39"/>
    <p:sldLayoutId id="2147484202" r:id="rId40"/>
    <p:sldLayoutId id="2147484203" r:id="rId41"/>
    <p:sldLayoutId id="2147484216" r:id="rId42"/>
    <p:sldLayoutId id="2147484205" r:id="rId43"/>
    <p:sldLayoutId id="2147484206" r:id="rId44"/>
    <p:sldLayoutId id="2147484207" r:id="rId45"/>
    <p:sldLayoutId id="2147484208" r:id="rId46"/>
    <p:sldLayoutId id="2147484209" r:id="rId47"/>
    <p:sldLayoutId id="2147484210" r:id="rId48"/>
    <p:sldLayoutId id="2147484211" r:id="rId49"/>
    <p:sldLayoutId id="2147484212" r:id="rId50"/>
    <p:sldLayoutId id="2147484213" r:id="rId51"/>
    <p:sldLayoutId id="2147484214" r:id="rId52"/>
    <p:sldLayoutId id="2147484215" r:id="rId53"/>
  </p:sldLayoutIdLst>
  <p:hf sldNum="0" hdr="0" ftr="0" dt="0"/>
  <p:txStyles>
    <p:titleStyle>
      <a:lvl1pPr algn="l" defTabSz="914400" rtl="0" eaLnBrk="1" latinLnBrk="0" hangingPunct="1">
        <a:lnSpc>
          <a:spcPct val="80000"/>
        </a:lnSpc>
        <a:spcBef>
          <a:spcPct val="0"/>
        </a:spcBef>
        <a:buNone/>
        <a:defRPr sz="3200" b="0" kern="1200" cap="all" spc="0" baseline="0">
          <a:solidFill>
            <a:schemeClr val="tx1">
              <a:lumMod val="75000"/>
              <a:lumOff val="25000"/>
            </a:schemeClr>
          </a:solidFill>
          <a:latin typeface="+mj-lt"/>
          <a:ea typeface="Batang" panose="02030600000101010101" pitchFamily="18" charset="-127"/>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orient="horz" pos="2160">
          <p15:clr>
            <a:srgbClr val="F26B43"/>
          </p15:clr>
        </p15:guide>
        <p15:guide id="36" pos="3840">
          <p15:clr>
            <a:srgbClr val="F26B43"/>
          </p15:clr>
        </p15:guide>
        <p15:guide id="37" pos="7296">
          <p15:clr>
            <a:srgbClr val="F26B43"/>
          </p15:clr>
        </p15:guide>
        <p15:guide id="38"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E22B-950C-63AA-A452-9C0344308411}"/>
              </a:ext>
            </a:extLst>
          </p:cNvPr>
          <p:cNvSpPr>
            <a:spLocks noGrp="1"/>
          </p:cNvSpPr>
          <p:nvPr>
            <p:ph type="ctrTitle"/>
          </p:nvPr>
        </p:nvSpPr>
        <p:spPr>
          <a:xfrm>
            <a:off x="612648" y="697234"/>
            <a:ext cx="5852160" cy="2925456"/>
          </a:xfrm>
        </p:spPr>
        <p:txBody>
          <a:bodyPr anchor="b">
            <a:normAutofit/>
          </a:bodyPr>
          <a:lstStyle/>
          <a:p>
            <a:r>
              <a:rPr lang="en-US"/>
              <a:t>Imaginacija u kognitivno-bihevioralnoj terapiji (KBT)</a:t>
            </a:r>
          </a:p>
        </p:txBody>
      </p:sp>
      <p:sp>
        <p:nvSpPr>
          <p:cNvPr id="3" name="Subtitle 2">
            <a:extLst>
              <a:ext uri="{FF2B5EF4-FFF2-40B4-BE49-F238E27FC236}">
                <a16:creationId xmlns:a16="http://schemas.microsoft.com/office/drawing/2014/main" id="{7B02657B-7D9C-6BB5-1741-E1A47AE64DB1}"/>
              </a:ext>
            </a:extLst>
          </p:cNvPr>
          <p:cNvSpPr>
            <a:spLocks noGrp="1"/>
          </p:cNvSpPr>
          <p:nvPr>
            <p:ph type="subTitle" idx="1"/>
          </p:nvPr>
        </p:nvSpPr>
        <p:spPr>
          <a:xfrm>
            <a:off x="612648" y="4143898"/>
            <a:ext cx="5852160" cy="1545336"/>
          </a:xfrm>
        </p:spPr>
        <p:txBody>
          <a:bodyPr anchor="t">
            <a:normAutofit/>
          </a:bodyPr>
          <a:lstStyle/>
          <a:p>
            <a:r>
              <a:rPr lang="en-US" dirty="0" err="1"/>
              <a:t>Kreativni</a:t>
            </a:r>
            <a:r>
              <a:rPr lang="en-US" dirty="0"/>
              <a:t> </a:t>
            </a:r>
            <a:r>
              <a:rPr lang="en-US" dirty="0" err="1"/>
              <a:t>procesi</a:t>
            </a:r>
            <a:r>
              <a:rPr lang="en-US" dirty="0"/>
              <a:t> za </a:t>
            </a:r>
            <a:r>
              <a:rPr lang="en-US" dirty="0" err="1"/>
              <a:t>promjenu</a:t>
            </a:r>
            <a:r>
              <a:rPr lang="en-US" dirty="0"/>
              <a:t> </a:t>
            </a:r>
            <a:r>
              <a:rPr lang="en-US" dirty="0" err="1"/>
              <a:t>misli</a:t>
            </a:r>
            <a:r>
              <a:rPr lang="en-US" dirty="0"/>
              <a:t> </a:t>
            </a:r>
            <a:r>
              <a:rPr lang="en-US" dirty="0" err="1"/>
              <a:t>i</a:t>
            </a:r>
            <a:r>
              <a:rPr lang="en-US" dirty="0"/>
              <a:t> </a:t>
            </a:r>
            <a:r>
              <a:rPr lang="en-US" dirty="0" err="1"/>
              <a:t>osjećaja</a:t>
            </a:r>
            <a:endParaRPr lang="en-US" dirty="0"/>
          </a:p>
        </p:txBody>
      </p:sp>
      <p:sp>
        <p:nvSpPr>
          <p:cNvPr id="4" name="Subtitle 2">
            <a:extLst>
              <a:ext uri="{FF2B5EF4-FFF2-40B4-BE49-F238E27FC236}">
                <a16:creationId xmlns:a16="http://schemas.microsoft.com/office/drawing/2014/main" id="{9C06C417-7133-F790-2CD2-823483067A86}"/>
              </a:ext>
            </a:extLst>
          </p:cNvPr>
          <p:cNvSpPr txBox="1">
            <a:spLocks/>
          </p:cNvSpPr>
          <p:nvPr/>
        </p:nvSpPr>
        <p:spPr>
          <a:xfrm>
            <a:off x="489840" y="5894772"/>
            <a:ext cx="5852160" cy="630441"/>
          </a:xfrm>
          <a:prstGeom prst="rect">
            <a:avLst/>
          </a:prstGeom>
        </p:spPr>
        <p:txBody>
          <a:bodyPr vert="horz" lIns="91440" tIns="45720" rIns="91440" bIns="45720" rtlCol="0" anchor="t"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cap="all" spc="100" baseline="0">
                <a:solidFill>
                  <a:schemeClr val="tx1">
                    <a:lumMod val="65000"/>
                    <a:lumOff val="35000"/>
                  </a:schemeClr>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chemeClr val="tx1">
                    <a:lumMod val="65000"/>
                    <a:lumOff val="35000"/>
                  </a:schemeClr>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chemeClr val="tx1">
                    <a:lumMod val="65000"/>
                    <a:lumOff val="35000"/>
                  </a:schemeClr>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5" name="Subtitle 2">
            <a:extLst>
              <a:ext uri="{FF2B5EF4-FFF2-40B4-BE49-F238E27FC236}">
                <a16:creationId xmlns:a16="http://schemas.microsoft.com/office/drawing/2014/main" id="{E95AC902-A0B2-3B68-EE03-50DF073E97B5}"/>
              </a:ext>
            </a:extLst>
          </p:cNvPr>
          <p:cNvSpPr txBox="1">
            <a:spLocks/>
          </p:cNvSpPr>
          <p:nvPr/>
        </p:nvSpPr>
        <p:spPr>
          <a:xfrm>
            <a:off x="978112" y="5634453"/>
            <a:ext cx="4875616" cy="1052625"/>
          </a:xfrm>
          <a:prstGeom prst="rect">
            <a:avLst/>
          </a:prstGeom>
        </p:spPr>
        <p:txBody>
          <a:bodyPr vert="horz" lIns="91440" tIns="45720" rIns="91440" bIns="45720" rtlCol="0" anchor="t" anchorCtr="0">
            <a:normAutofit fontScale="92500"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800" b="0" i="0" kern="1200" cap="all" spc="100" baseline="0">
                <a:solidFill>
                  <a:schemeClr val="tx1">
                    <a:lumMod val="65000"/>
                    <a:lumOff val="35000"/>
                  </a:schemeClr>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chemeClr val="tx1">
                    <a:lumMod val="65000"/>
                    <a:lumOff val="35000"/>
                  </a:schemeClr>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chemeClr val="tx1">
                    <a:lumMod val="65000"/>
                    <a:lumOff val="35000"/>
                  </a:schemeClr>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r-HR" dirty="0"/>
              <a:t>FILIP SVIBEN</a:t>
            </a:r>
          </a:p>
          <a:p>
            <a:pPr algn="l"/>
            <a:r>
              <a:rPr lang="hr-HR" dirty="0"/>
              <a:t>KBT II. STUPANJ EDUKACIJE – GRUPA G</a:t>
            </a:r>
          </a:p>
          <a:p>
            <a:pPr algn="l"/>
            <a:r>
              <a:rPr lang="hr-HR" dirty="0"/>
              <a:t>07.03.2026.</a:t>
            </a:r>
            <a:endParaRPr lang="en-US" dirty="0"/>
          </a:p>
        </p:txBody>
      </p:sp>
    </p:spTree>
    <p:extLst>
      <p:ext uri="{BB962C8B-B14F-4D97-AF65-F5344CB8AC3E}">
        <p14:creationId xmlns:p14="http://schemas.microsoft.com/office/powerpoint/2010/main" val="328052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C38-34D2-6441-0A2E-431E893C3515}"/>
              </a:ext>
            </a:extLst>
          </p:cNvPr>
          <p:cNvSpPr>
            <a:spLocks noGrp="1"/>
          </p:cNvSpPr>
          <p:nvPr>
            <p:ph type="title"/>
          </p:nvPr>
        </p:nvSpPr>
        <p:spPr>
          <a:xfrm>
            <a:off x="612647" y="709099"/>
            <a:ext cx="3956305" cy="891101"/>
          </a:xfrm>
        </p:spPr>
        <p:txBody>
          <a:bodyPr anchor="b">
            <a:normAutofit/>
          </a:bodyPr>
          <a:lstStyle/>
          <a:p>
            <a:r>
              <a:rPr lang="en-US" sz="2000" dirty="0" err="1"/>
              <a:t>Promjena</a:t>
            </a:r>
            <a:r>
              <a:rPr lang="en-US" sz="2000" dirty="0"/>
              <a:t> </a:t>
            </a:r>
            <a:r>
              <a:rPr lang="en-US" sz="2000" dirty="0" err="1"/>
              <a:t>filma</a:t>
            </a:r>
            <a:r>
              <a:rPr lang="en-US" sz="2000" dirty="0"/>
              <a:t> </a:t>
            </a:r>
            <a:r>
              <a:rPr lang="en-US" sz="2000" dirty="0" err="1"/>
              <a:t>i</a:t>
            </a:r>
            <a:r>
              <a:rPr lang="en-US" sz="2000" dirty="0"/>
              <a:t> </a:t>
            </a:r>
            <a:r>
              <a:rPr lang="en-US" sz="2000" dirty="0" err="1"/>
              <a:t>praćenje</a:t>
            </a:r>
            <a:r>
              <a:rPr lang="en-US" sz="2000" dirty="0"/>
              <a:t> </a:t>
            </a:r>
            <a:r>
              <a:rPr lang="en-US" sz="2000" dirty="0" err="1"/>
              <a:t>slike</a:t>
            </a:r>
            <a:r>
              <a:rPr lang="en-US" sz="2000" dirty="0"/>
              <a:t> do </a:t>
            </a:r>
            <a:r>
              <a:rPr lang="en-US" sz="2000" dirty="0" err="1"/>
              <a:t>kraja</a:t>
            </a:r>
            <a:endParaRPr lang="en-US" sz="2000" dirty="0"/>
          </a:p>
        </p:txBody>
      </p:sp>
      <p:pic>
        <p:nvPicPr>
          <p:cNvPr id="5" name="Content Placeholder 4" descr="Pozitivno i negativno razmišljanje, napravi svoj izbor.">
            <a:extLst>
              <a:ext uri="{FF2B5EF4-FFF2-40B4-BE49-F238E27FC236}">
                <a16:creationId xmlns:a16="http://schemas.microsoft.com/office/drawing/2014/main" id="{E8BAA146-4976-459C-B510-6A9BD4A629F5}"/>
              </a:ext>
            </a:extLst>
          </p:cNvPr>
          <p:cNvPicPr>
            <a:picLocks noGrp="1" noChangeAspect="1"/>
          </p:cNvPicPr>
          <p:nvPr>
            <p:ph type="pic" sz="quarter" idx="15"/>
          </p:nvPr>
        </p:nvPicPr>
        <p:blipFill>
          <a:blip r:embed="rId3"/>
          <a:srcRect r="28707" b="-1"/>
          <a:stretch>
            <a:fillRect/>
          </a:stretch>
        </p:blipFill>
        <p:spPr>
          <a:xfrm>
            <a:off x="986599" y="2480792"/>
            <a:ext cx="4224528" cy="3392424"/>
          </a:xfrm>
        </p:spPr>
      </p:pic>
      <p:sp>
        <p:nvSpPr>
          <p:cNvPr id="4" name="Content Placeholder 3">
            <a:extLst>
              <a:ext uri="{FF2B5EF4-FFF2-40B4-BE49-F238E27FC236}">
                <a16:creationId xmlns:a16="http://schemas.microsoft.com/office/drawing/2014/main" id="{D94E97EF-7F91-11DD-9E97-0715430D7E3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a:t>Tehnika promjene filma</a:t>
            </a:r>
          </a:p>
          <a:p>
            <a:pPr marL="0" lvl="1" indent="0">
              <a:buFont typeface="Arial" panose="020B0604020202020204" pitchFamily="34" charset="0"/>
              <a:buNone/>
            </a:pPr>
            <a:r>
              <a:t>Klijent preuzima ulogu redatelja i mijenja tijek negativne slike prema pozitivnijem ishodu.</a:t>
            </a:r>
            <a:endParaRPr lang="en-US"/>
          </a:p>
          <a:p>
            <a:pPr marL="0" indent="0">
              <a:spcBef>
                <a:spcPts val="2500"/>
              </a:spcBef>
              <a:buFont typeface="Arial" panose="020B0604020202020204" pitchFamily="34" charset="0"/>
              <a:buNone/>
            </a:pPr>
            <a:r>
              <a:rPr lang="en-US" b="1"/>
              <a:t>Smanjenje intenziteta distresa</a:t>
            </a:r>
          </a:p>
          <a:p>
            <a:pPr marL="0" lvl="1" indent="0">
              <a:buFont typeface="Arial" panose="020B0604020202020204" pitchFamily="34" charset="0"/>
              <a:buNone/>
            </a:pPr>
            <a:r>
              <a:t>Zamisliti što bi se dogodilo nakon uznemirujuće scene smanjuje emocionalni stres i povećava kontrolu.</a:t>
            </a:r>
            <a:endParaRPr lang="en-US"/>
          </a:p>
          <a:p>
            <a:pPr marL="0" indent="0">
              <a:spcBef>
                <a:spcPts val="2500"/>
              </a:spcBef>
              <a:buFont typeface="Arial" panose="020B0604020202020204" pitchFamily="34" charset="0"/>
              <a:buNone/>
            </a:pPr>
            <a:r>
              <a:rPr lang="en-US" b="1"/>
              <a:t>Praćenje slike do kraja</a:t>
            </a:r>
          </a:p>
          <a:p>
            <a:pPr marL="0" lvl="1" indent="0">
              <a:buFont typeface="Arial" panose="020B0604020202020204" pitchFamily="34" charset="0"/>
              <a:buNone/>
            </a:pPr>
            <a:r>
              <a:t>Klijent ne zaustavlja sliku na najgorem trenutku, nego zamišlja razrješenje ili smanjenje emocija.</a:t>
            </a:r>
            <a:endParaRPr lang="en-US"/>
          </a:p>
          <a:p>
            <a:pPr marL="0" indent="0">
              <a:spcBef>
                <a:spcPts val="2500"/>
              </a:spcBef>
              <a:buFont typeface="Arial" panose="020B0604020202020204" pitchFamily="34" charset="0"/>
              <a:buNone/>
            </a:pPr>
            <a:r>
              <a:rPr lang="en-US" b="1"/>
              <a:t>Razvijanje adaptivnih reakcija</a:t>
            </a:r>
          </a:p>
          <a:p>
            <a:pPr marL="0" lvl="1" indent="0">
              <a:buFont typeface="Arial" panose="020B0604020202020204" pitchFamily="34" charset="0"/>
              <a:buNone/>
            </a:pPr>
            <a:r>
              <a:t>Tehnike pomažu klijentima da procesuiraju negativne slike i razviju zdravije emocionalne reakcije.</a:t>
            </a:r>
            <a:endParaRPr lang="en-US"/>
          </a:p>
        </p:txBody>
      </p:sp>
    </p:spTree>
    <p:extLst>
      <p:ext uri="{BB962C8B-B14F-4D97-AF65-F5344CB8AC3E}">
        <p14:creationId xmlns:p14="http://schemas.microsoft.com/office/powerpoint/2010/main" val="17889224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802D-56AF-B846-0993-1AC31AF0B042}"/>
              </a:ext>
            </a:extLst>
          </p:cNvPr>
          <p:cNvSpPr>
            <a:spLocks noGrp="1"/>
          </p:cNvSpPr>
          <p:nvPr>
            <p:ph type="title"/>
          </p:nvPr>
        </p:nvSpPr>
        <p:spPr>
          <a:xfrm>
            <a:off x="7004302" y="685800"/>
            <a:ext cx="4572001" cy="895139"/>
          </a:xfrm>
        </p:spPr>
        <p:txBody>
          <a:bodyPr anchor="b">
            <a:normAutofit/>
          </a:bodyPr>
          <a:lstStyle/>
          <a:p>
            <a:r>
              <a:rPr lang="en-US" sz="3000"/>
              <a:t>Skok u blisku i daleku budućnost</a:t>
            </a:r>
          </a:p>
        </p:txBody>
      </p:sp>
      <p:pic>
        <p:nvPicPr>
          <p:cNvPr id="5" name="Content Placeholder 4" descr="muškarac kojeg hipnotizira terapeut">
            <a:extLst>
              <a:ext uri="{FF2B5EF4-FFF2-40B4-BE49-F238E27FC236}">
                <a16:creationId xmlns:a16="http://schemas.microsoft.com/office/drawing/2014/main" id="{F61F724F-9869-4E5D-82D6-1002D97DADA1}"/>
              </a:ext>
            </a:extLst>
          </p:cNvPr>
          <p:cNvPicPr>
            <a:picLocks noGrp="1" noChangeAspect="1"/>
          </p:cNvPicPr>
          <p:nvPr>
            <p:ph type="pic" sz="quarter" idx="18"/>
          </p:nvPr>
        </p:nvPicPr>
        <p:blipFill>
          <a:blip r:embed="rId3"/>
          <a:srcRect l="17043" r="21045" b="2"/>
          <a:stretch>
            <a:fillRect/>
          </a:stretch>
        </p:blipFill>
        <p:spPr>
          <a:xfrm>
            <a:off x="271445" y="274320"/>
            <a:ext cx="5852160" cy="6309360"/>
          </a:xfrm>
        </p:spPr>
      </p:pic>
      <p:sp>
        <p:nvSpPr>
          <p:cNvPr id="4" name="Content Placeholder 3">
            <a:extLst>
              <a:ext uri="{FF2B5EF4-FFF2-40B4-BE49-F238E27FC236}">
                <a16:creationId xmlns:a16="http://schemas.microsoft.com/office/drawing/2014/main" id="{2D2281B1-B519-D555-B38A-92011FCB811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10400" y="2133606"/>
            <a:ext cx="4572001" cy="4038575"/>
          </a:xfrm>
        </p:spPr>
        <p:txBody>
          <a:bodyPr>
            <a:normAutofit/>
          </a:bodyPr>
          <a:lstStyle/>
          <a:p>
            <a:pPr marL="0" indent="0">
              <a:spcBef>
                <a:spcPts val="2500"/>
              </a:spcBef>
              <a:buFont typeface="Arial" panose="020B0604020202020204" pitchFamily="34" charset="0"/>
              <a:buNone/>
            </a:pPr>
            <a:r>
              <a:rPr lang="en-US" b="1" dirty="0"/>
              <a:t>Skok u </a:t>
            </a:r>
            <a:r>
              <a:rPr lang="en-US" b="1" dirty="0" err="1"/>
              <a:t>blisku</a:t>
            </a:r>
            <a:r>
              <a:rPr lang="en-US" b="1" dirty="0"/>
              <a:t> </a:t>
            </a:r>
            <a:r>
              <a:rPr lang="en-US" b="1" dirty="0" err="1"/>
              <a:t>budućnost</a:t>
            </a:r>
            <a:endParaRPr lang="en-US" b="1" dirty="0"/>
          </a:p>
          <a:p>
            <a:pPr marL="0" lvl="1" indent="0">
              <a:buFont typeface="Arial" panose="020B0604020202020204" pitchFamily="34" charset="0"/>
              <a:buNone/>
            </a:pPr>
            <a:r>
              <a:rPr dirty="0" err="1"/>
              <a:t>Terapeut</a:t>
            </a:r>
            <a:r>
              <a:rPr dirty="0"/>
              <a:t> </a:t>
            </a:r>
            <a:r>
              <a:rPr dirty="0" err="1"/>
              <a:t>pomaže</a:t>
            </a:r>
            <a:r>
              <a:rPr dirty="0"/>
              <a:t> </a:t>
            </a:r>
            <a:r>
              <a:rPr dirty="0" err="1"/>
              <a:t>klijentu</a:t>
            </a:r>
            <a:r>
              <a:rPr dirty="0"/>
              <a:t> </a:t>
            </a:r>
            <a:r>
              <a:rPr dirty="0" err="1"/>
              <a:t>zamisliti</a:t>
            </a:r>
            <a:r>
              <a:rPr dirty="0"/>
              <a:t> </a:t>
            </a:r>
            <a:r>
              <a:rPr dirty="0" err="1"/>
              <a:t>sebe</a:t>
            </a:r>
            <a:r>
              <a:rPr dirty="0"/>
              <a:t> </a:t>
            </a:r>
            <a:r>
              <a:rPr dirty="0" err="1"/>
              <a:t>nakon</a:t>
            </a:r>
            <a:r>
              <a:rPr dirty="0"/>
              <a:t> </a:t>
            </a:r>
            <a:r>
              <a:rPr dirty="0" err="1"/>
              <a:t>stresne</a:t>
            </a:r>
            <a:r>
              <a:rPr dirty="0"/>
              <a:t> </a:t>
            </a:r>
            <a:r>
              <a:rPr dirty="0" err="1"/>
              <a:t>situacije</a:t>
            </a:r>
            <a:r>
              <a:rPr dirty="0"/>
              <a:t> </a:t>
            </a:r>
            <a:r>
              <a:rPr dirty="0" err="1"/>
              <a:t>kako</a:t>
            </a:r>
            <a:r>
              <a:rPr dirty="0"/>
              <a:t> bi </a:t>
            </a:r>
            <a:r>
              <a:rPr dirty="0" err="1"/>
              <a:t>smanjio</a:t>
            </a:r>
            <a:r>
              <a:rPr dirty="0"/>
              <a:t> </a:t>
            </a:r>
            <a:r>
              <a:rPr dirty="0" err="1"/>
              <a:t>beznađe</a:t>
            </a:r>
            <a:r>
              <a:rPr dirty="0"/>
              <a:t> </a:t>
            </a:r>
            <a:r>
              <a:rPr dirty="0" err="1"/>
              <a:t>i</a:t>
            </a:r>
            <a:r>
              <a:rPr dirty="0"/>
              <a:t> </a:t>
            </a:r>
            <a:r>
              <a:rPr dirty="0" err="1"/>
              <a:t>povećao</a:t>
            </a:r>
            <a:r>
              <a:rPr dirty="0"/>
              <a:t> </a:t>
            </a:r>
            <a:r>
              <a:rPr dirty="0" err="1"/>
              <a:t>nadu</a:t>
            </a:r>
            <a:endParaRPr lang="en-US" dirty="0"/>
          </a:p>
          <a:p>
            <a:pPr marL="0" indent="0">
              <a:spcBef>
                <a:spcPts val="2500"/>
              </a:spcBef>
              <a:buFont typeface="Arial" panose="020B0604020202020204" pitchFamily="34" charset="0"/>
              <a:buNone/>
            </a:pPr>
            <a:r>
              <a:rPr lang="en-US" b="1" dirty="0"/>
              <a:t>Skok u </a:t>
            </a:r>
            <a:r>
              <a:rPr lang="en-US" b="1" dirty="0" err="1"/>
              <a:t>daleku</a:t>
            </a:r>
            <a:r>
              <a:rPr lang="en-US" b="1" dirty="0"/>
              <a:t> </a:t>
            </a:r>
            <a:r>
              <a:rPr lang="en-US" b="1" dirty="0" err="1"/>
              <a:t>budućnost</a:t>
            </a:r>
            <a:endParaRPr lang="en-US" b="1" dirty="0"/>
          </a:p>
          <a:p>
            <a:pPr marL="0" lvl="1" indent="0">
              <a:buFont typeface="Arial" panose="020B0604020202020204" pitchFamily="34" charset="0"/>
              <a:buNone/>
            </a:pPr>
            <a:r>
              <a:rPr dirty="0" err="1"/>
              <a:t>Klijent</a:t>
            </a:r>
            <a:r>
              <a:rPr dirty="0"/>
              <a:t> </a:t>
            </a:r>
            <a:r>
              <a:rPr dirty="0" err="1"/>
              <a:t>zamišlja</a:t>
            </a:r>
            <a:r>
              <a:rPr dirty="0"/>
              <a:t> </a:t>
            </a:r>
            <a:r>
              <a:rPr dirty="0" err="1"/>
              <a:t>život</a:t>
            </a:r>
            <a:r>
              <a:rPr dirty="0"/>
              <a:t> </a:t>
            </a:r>
            <a:r>
              <a:rPr dirty="0" err="1"/>
              <a:t>nakon</a:t>
            </a:r>
            <a:r>
              <a:rPr dirty="0"/>
              <a:t> </a:t>
            </a:r>
            <a:r>
              <a:rPr dirty="0" err="1"/>
              <a:t>najgoreg</a:t>
            </a:r>
            <a:r>
              <a:rPr dirty="0"/>
              <a:t> </a:t>
            </a:r>
            <a:r>
              <a:rPr dirty="0" err="1"/>
              <a:t>ishoda</a:t>
            </a:r>
            <a:r>
              <a:rPr dirty="0"/>
              <a:t>, </a:t>
            </a:r>
            <a:r>
              <a:rPr dirty="0" err="1"/>
              <a:t>pronalazeći</a:t>
            </a:r>
            <a:r>
              <a:rPr dirty="0"/>
              <a:t> </a:t>
            </a:r>
            <a:r>
              <a:rPr dirty="0" err="1"/>
              <a:t>novu</a:t>
            </a:r>
            <a:r>
              <a:rPr dirty="0"/>
              <a:t> </a:t>
            </a:r>
            <a:r>
              <a:rPr dirty="0" err="1"/>
              <a:t>ravnotežu</a:t>
            </a:r>
            <a:r>
              <a:rPr dirty="0"/>
              <a:t> </a:t>
            </a:r>
            <a:r>
              <a:rPr dirty="0" err="1"/>
              <a:t>i</a:t>
            </a:r>
            <a:r>
              <a:rPr dirty="0"/>
              <a:t> </a:t>
            </a:r>
            <a:r>
              <a:rPr dirty="0" err="1"/>
              <a:t>osjećaj</a:t>
            </a:r>
            <a:r>
              <a:rPr dirty="0"/>
              <a:t> </a:t>
            </a:r>
            <a:r>
              <a:rPr dirty="0" err="1"/>
              <a:t>mira</a:t>
            </a:r>
            <a:r>
              <a:rPr dirty="0"/>
              <a:t> </a:t>
            </a:r>
            <a:r>
              <a:rPr dirty="0" err="1"/>
              <a:t>kroz</a:t>
            </a:r>
            <a:r>
              <a:rPr dirty="0"/>
              <a:t> </a:t>
            </a:r>
            <a:r>
              <a:rPr dirty="0" err="1"/>
              <a:t>vrijeme</a:t>
            </a:r>
            <a:r>
              <a:rPr dirty="0"/>
              <a:t>.</a:t>
            </a:r>
            <a:endParaRPr lang="en-US" dirty="0"/>
          </a:p>
        </p:txBody>
      </p:sp>
    </p:spTree>
    <p:extLst>
      <p:ext uri="{BB962C8B-B14F-4D97-AF65-F5344CB8AC3E}">
        <p14:creationId xmlns:p14="http://schemas.microsoft.com/office/powerpoint/2010/main" val="37404597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E7AC-E6DB-6C10-3814-14636B0ECFC6}"/>
              </a:ext>
            </a:extLst>
          </p:cNvPr>
          <p:cNvSpPr>
            <a:spLocks noGrp="1"/>
          </p:cNvSpPr>
          <p:nvPr>
            <p:ph type="title"/>
          </p:nvPr>
        </p:nvSpPr>
        <p:spPr>
          <a:xfrm>
            <a:off x="7004302" y="685800"/>
            <a:ext cx="4572001" cy="895139"/>
          </a:xfrm>
        </p:spPr>
        <p:txBody>
          <a:bodyPr anchor="b">
            <a:normAutofit/>
          </a:bodyPr>
          <a:lstStyle/>
          <a:p>
            <a:r>
              <a:rPr lang="en-US"/>
              <a:t>Testiranje realnosti slike</a:t>
            </a:r>
          </a:p>
        </p:txBody>
      </p:sp>
      <p:pic>
        <p:nvPicPr>
          <p:cNvPr id="5" name="Content Placeholder 4" descr="Pitanja">
            <a:extLst>
              <a:ext uri="{FF2B5EF4-FFF2-40B4-BE49-F238E27FC236}">
                <a16:creationId xmlns:a16="http://schemas.microsoft.com/office/drawing/2014/main" id="{567F4D3D-9139-4481-9573-8C5584C34D4F}"/>
              </a:ext>
            </a:extLst>
          </p:cNvPr>
          <p:cNvPicPr>
            <a:picLocks noGrp="1" noChangeAspect="1"/>
          </p:cNvPicPr>
          <p:nvPr>
            <p:ph type="pic" sz="quarter" idx="18"/>
          </p:nvPr>
        </p:nvPicPr>
        <p:blipFill>
          <a:blip r:embed="rId3"/>
          <a:srcRect l="15966" r="5889" b="-1"/>
          <a:stretch>
            <a:fillRect/>
          </a:stretch>
        </p:blipFill>
        <p:spPr>
          <a:xfrm>
            <a:off x="271445" y="274320"/>
            <a:ext cx="5852160" cy="6309360"/>
          </a:xfrm>
        </p:spPr>
      </p:pic>
      <p:sp>
        <p:nvSpPr>
          <p:cNvPr id="4" name="Content Placeholder 3">
            <a:extLst>
              <a:ext uri="{FF2B5EF4-FFF2-40B4-BE49-F238E27FC236}">
                <a16:creationId xmlns:a16="http://schemas.microsoft.com/office/drawing/2014/main" id="{81D9F865-4E41-90C0-656E-DE8D21F32A1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10400" y="2133606"/>
            <a:ext cx="4572001" cy="4038575"/>
          </a:xfrm>
        </p:spPr>
        <p:txBody>
          <a:bodyPr>
            <a:normAutofit/>
          </a:bodyPr>
          <a:lstStyle/>
          <a:p>
            <a:pPr marL="0" indent="0">
              <a:spcBef>
                <a:spcPts val="2500"/>
              </a:spcBef>
              <a:buFont typeface="Arial" panose="020B0604020202020204" pitchFamily="34" charset="0"/>
              <a:buNone/>
            </a:pPr>
            <a:r>
              <a:rPr lang="en-US" b="1"/>
              <a:t>Tehnika testiranja realnosti</a:t>
            </a:r>
          </a:p>
          <a:p>
            <a:pPr marL="0" lvl="1" indent="0">
              <a:buFont typeface="Arial" panose="020B0604020202020204" pitchFamily="34" charset="0"/>
              <a:buNone/>
            </a:pPr>
            <a:r>
              <a:t>Klijent uspoređuje negativne slike sa stvarnim okolnostima koristeći pitanja KBT metode.</a:t>
            </a:r>
            <a:endParaRPr lang="en-US"/>
          </a:p>
          <a:p>
            <a:pPr marL="0" indent="0">
              <a:spcBef>
                <a:spcPts val="2500"/>
              </a:spcBef>
              <a:buFont typeface="Arial" panose="020B0604020202020204" pitchFamily="34" charset="0"/>
              <a:buNone/>
            </a:pPr>
            <a:r>
              <a:rPr lang="en-US" b="1"/>
              <a:t>Uloga terapeuta</a:t>
            </a:r>
          </a:p>
          <a:p>
            <a:pPr marL="0" lvl="1" indent="0">
              <a:buFont typeface="Arial" panose="020B0604020202020204" pitchFamily="34" charset="0"/>
              <a:buNone/>
            </a:pPr>
            <a:r>
              <a:t>Terapeut potiče klijenta da provjeri realnost slike i osjeća posljedice takve provjere.</a:t>
            </a:r>
            <a:endParaRPr lang="en-US"/>
          </a:p>
          <a:p>
            <a:pPr marL="0" indent="0">
              <a:spcBef>
                <a:spcPts val="2500"/>
              </a:spcBef>
              <a:buFont typeface="Arial" panose="020B0604020202020204" pitchFamily="34" charset="0"/>
              <a:buNone/>
            </a:pPr>
            <a:r>
              <a:rPr lang="en-US" b="1"/>
              <a:t>Smanjenje distresa</a:t>
            </a:r>
          </a:p>
          <a:p>
            <a:pPr marL="0" lvl="1" indent="0">
              <a:buFont typeface="Arial" panose="020B0604020202020204" pitchFamily="34" charset="0"/>
              <a:buNone/>
            </a:pPr>
            <a:r>
              <a:t>Metoda pomaže klijentima smanjiti intenzitet stresa i razviti realističniji pogled na situaciju.</a:t>
            </a:r>
            <a:endParaRPr lang="en-US"/>
          </a:p>
        </p:txBody>
      </p:sp>
    </p:spTree>
    <p:extLst>
      <p:ext uri="{BB962C8B-B14F-4D97-AF65-F5344CB8AC3E}">
        <p14:creationId xmlns:p14="http://schemas.microsoft.com/office/powerpoint/2010/main" val="8092280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9FA8-4B96-0CA8-9877-A4A8BCFCE4F5}"/>
              </a:ext>
            </a:extLst>
          </p:cNvPr>
          <p:cNvSpPr>
            <a:spLocks noGrp="1"/>
          </p:cNvSpPr>
          <p:nvPr>
            <p:ph type="title"/>
          </p:nvPr>
        </p:nvSpPr>
        <p:spPr>
          <a:xfrm>
            <a:off x="609600" y="709099"/>
            <a:ext cx="8019289" cy="891101"/>
          </a:xfrm>
        </p:spPr>
        <p:txBody>
          <a:bodyPr anchor="b">
            <a:normAutofit/>
          </a:bodyPr>
          <a:lstStyle/>
          <a:p>
            <a:r>
              <a:rPr lang="en-US" dirty="0" err="1"/>
              <a:t>Zaključak</a:t>
            </a:r>
            <a:r>
              <a:rPr lang="en-US" dirty="0"/>
              <a:t>: </a:t>
            </a:r>
            <a:r>
              <a:rPr lang="en-US" dirty="0" err="1"/>
              <a:t>snaga</a:t>
            </a:r>
            <a:r>
              <a:rPr lang="en-US" dirty="0"/>
              <a:t> </a:t>
            </a:r>
            <a:r>
              <a:rPr lang="en-US" dirty="0" err="1"/>
              <a:t>imaginacije</a:t>
            </a:r>
            <a:r>
              <a:rPr lang="en-US" dirty="0"/>
              <a:t> u KBT-u</a:t>
            </a:r>
          </a:p>
        </p:txBody>
      </p:sp>
      <p:sp>
        <p:nvSpPr>
          <p:cNvPr id="4" name="Content Placeholder 3">
            <a:extLst>
              <a:ext uri="{FF2B5EF4-FFF2-40B4-BE49-F238E27FC236}">
                <a16:creationId xmlns:a16="http://schemas.microsoft.com/office/drawing/2014/main" id="{F65471DA-73EC-9567-4414-D3FAC565386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019289" cy="3962388"/>
          </a:xfrm>
        </p:spPr>
        <p:txBody>
          <a:bodyPr>
            <a:normAutofit/>
          </a:bodyPr>
          <a:lstStyle/>
          <a:p>
            <a:pPr marL="0" indent="0">
              <a:spcBef>
                <a:spcPts val="2500"/>
              </a:spcBef>
              <a:buFont typeface="Arial" panose="020B0604020202020204" pitchFamily="34" charset="0"/>
              <a:buNone/>
            </a:pPr>
            <a:r>
              <a:rPr lang="en-US" b="1" dirty="0" err="1"/>
              <a:t>Nježan</a:t>
            </a:r>
            <a:r>
              <a:rPr lang="en-US" b="1" dirty="0"/>
              <a:t> </a:t>
            </a:r>
            <a:r>
              <a:rPr lang="en-US" b="1" dirty="0" err="1"/>
              <a:t>i</a:t>
            </a:r>
            <a:r>
              <a:rPr lang="en-US" b="1" dirty="0"/>
              <a:t> </a:t>
            </a:r>
            <a:r>
              <a:rPr lang="en-US" b="1" dirty="0" err="1"/>
              <a:t>neintruzivan</a:t>
            </a:r>
            <a:r>
              <a:rPr lang="en-US" b="1" dirty="0"/>
              <a:t> </a:t>
            </a:r>
            <a:r>
              <a:rPr lang="en-US" b="1" dirty="0" err="1"/>
              <a:t>pristup</a:t>
            </a:r>
            <a:endParaRPr lang="en-US" b="1" dirty="0"/>
          </a:p>
          <a:p>
            <a:pPr marL="0" lvl="1" indent="0">
              <a:buFont typeface="Arial" panose="020B0604020202020204" pitchFamily="34" charset="0"/>
              <a:buNone/>
            </a:pPr>
            <a:r>
              <a:rPr dirty="0" err="1"/>
              <a:t>Terapeutski</a:t>
            </a:r>
            <a:r>
              <a:rPr dirty="0"/>
              <a:t> rad </a:t>
            </a:r>
            <a:r>
              <a:rPr dirty="0" err="1"/>
              <a:t>zahtijeva</a:t>
            </a:r>
            <a:r>
              <a:rPr dirty="0"/>
              <a:t> </a:t>
            </a:r>
            <a:r>
              <a:rPr dirty="0" err="1"/>
              <a:t>nježnost</a:t>
            </a:r>
            <a:r>
              <a:rPr dirty="0"/>
              <a:t> </a:t>
            </a:r>
            <a:r>
              <a:rPr dirty="0" err="1"/>
              <a:t>i</a:t>
            </a:r>
            <a:r>
              <a:rPr dirty="0"/>
              <a:t> </a:t>
            </a:r>
            <a:r>
              <a:rPr dirty="0" err="1"/>
              <a:t>nenametljivost</a:t>
            </a:r>
            <a:r>
              <a:rPr dirty="0"/>
              <a:t> </a:t>
            </a:r>
            <a:r>
              <a:rPr dirty="0" err="1"/>
              <a:t>kako</a:t>
            </a:r>
            <a:r>
              <a:rPr dirty="0"/>
              <a:t> bi se </a:t>
            </a:r>
            <a:r>
              <a:rPr dirty="0" err="1"/>
              <a:t>klijent</a:t>
            </a:r>
            <a:r>
              <a:rPr dirty="0"/>
              <a:t> </a:t>
            </a:r>
            <a:r>
              <a:rPr dirty="0" err="1"/>
              <a:t>osjećao</a:t>
            </a:r>
            <a:r>
              <a:rPr dirty="0"/>
              <a:t> </a:t>
            </a:r>
            <a:r>
              <a:rPr dirty="0" err="1"/>
              <a:t>sigurno</a:t>
            </a:r>
            <a:r>
              <a:rPr dirty="0"/>
              <a:t> </a:t>
            </a:r>
            <a:r>
              <a:rPr dirty="0" err="1"/>
              <a:t>i</a:t>
            </a:r>
            <a:r>
              <a:rPr dirty="0"/>
              <a:t> </a:t>
            </a:r>
            <a:r>
              <a:rPr dirty="0" err="1"/>
              <a:t>otvoreno</a:t>
            </a:r>
            <a:r>
              <a:rPr dirty="0"/>
              <a:t> za </a:t>
            </a:r>
            <a:r>
              <a:rPr dirty="0" err="1"/>
              <a:t>proces</a:t>
            </a:r>
            <a:r>
              <a:rPr dirty="0"/>
              <a:t> </a:t>
            </a:r>
            <a:r>
              <a:rPr dirty="0" err="1"/>
              <a:t>imaginacije</a:t>
            </a:r>
            <a:endParaRPr lang="en-US" dirty="0"/>
          </a:p>
          <a:p>
            <a:pPr marL="0" indent="0">
              <a:spcBef>
                <a:spcPts val="2500"/>
              </a:spcBef>
              <a:buFont typeface="Arial" panose="020B0604020202020204" pitchFamily="34" charset="0"/>
              <a:buNone/>
            </a:pPr>
            <a:r>
              <a:rPr lang="en-US" b="1" dirty="0"/>
              <a:t>Rad s </a:t>
            </a:r>
            <a:r>
              <a:rPr lang="en-US" b="1" dirty="0" err="1"/>
              <a:t>izazovnim</a:t>
            </a:r>
            <a:r>
              <a:rPr lang="en-US" b="1" dirty="0"/>
              <a:t> </a:t>
            </a:r>
            <a:r>
              <a:rPr lang="en-US" b="1" dirty="0" err="1"/>
              <a:t>slikama</a:t>
            </a:r>
            <a:endParaRPr lang="en-US" b="1" dirty="0"/>
          </a:p>
          <a:p>
            <a:pPr marL="0" lvl="1" indent="0">
              <a:buFont typeface="Arial" panose="020B0604020202020204" pitchFamily="34" charset="0"/>
              <a:buNone/>
            </a:pPr>
            <a:r>
              <a:rPr dirty="0" err="1"/>
              <a:t>Važno</a:t>
            </a:r>
            <a:r>
              <a:rPr dirty="0"/>
              <a:t> je </a:t>
            </a:r>
            <a:r>
              <a:rPr dirty="0" err="1"/>
              <a:t>normalizirati</a:t>
            </a:r>
            <a:r>
              <a:rPr dirty="0"/>
              <a:t> </a:t>
            </a:r>
            <a:r>
              <a:rPr dirty="0" err="1"/>
              <a:t>i</a:t>
            </a:r>
            <a:r>
              <a:rPr dirty="0"/>
              <a:t> </a:t>
            </a:r>
            <a:r>
              <a:rPr dirty="0" err="1"/>
              <a:t>istražiti</a:t>
            </a:r>
            <a:r>
              <a:rPr dirty="0"/>
              <a:t> </a:t>
            </a:r>
            <a:r>
              <a:rPr dirty="0" err="1"/>
              <a:t>živopisne</a:t>
            </a:r>
            <a:r>
              <a:rPr dirty="0"/>
              <a:t> </a:t>
            </a:r>
            <a:r>
              <a:rPr dirty="0" err="1"/>
              <a:t>i</a:t>
            </a:r>
            <a:r>
              <a:rPr dirty="0"/>
              <a:t> </a:t>
            </a:r>
            <a:r>
              <a:rPr dirty="0" err="1"/>
              <a:t>teške</a:t>
            </a:r>
            <a:r>
              <a:rPr dirty="0"/>
              <a:t> </a:t>
            </a:r>
            <a:r>
              <a:rPr dirty="0" err="1"/>
              <a:t>slike</a:t>
            </a:r>
            <a:r>
              <a:rPr dirty="0"/>
              <a:t> </a:t>
            </a:r>
            <a:r>
              <a:rPr dirty="0" err="1"/>
              <a:t>kroz</a:t>
            </a:r>
            <a:r>
              <a:rPr dirty="0"/>
              <a:t> </a:t>
            </a:r>
            <a:r>
              <a:rPr dirty="0" err="1"/>
              <a:t>ponovljene</a:t>
            </a:r>
            <a:r>
              <a:rPr dirty="0"/>
              <a:t> </a:t>
            </a:r>
            <a:r>
              <a:rPr dirty="0" err="1"/>
              <a:t>upite</a:t>
            </a:r>
            <a:r>
              <a:rPr dirty="0"/>
              <a:t> </a:t>
            </a:r>
            <a:r>
              <a:rPr dirty="0" err="1"/>
              <a:t>i</a:t>
            </a:r>
            <a:r>
              <a:rPr dirty="0"/>
              <a:t> </a:t>
            </a:r>
            <a:r>
              <a:rPr dirty="0" err="1"/>
              <a:t>različite</a:t>
            </a:r>
            <a:r>
              <a:rPr dirty="0"/>
              <a:t> </a:t>
            </a:r>
            <a:r>
              <a:rPr dirty="0" err="1"/>
              <a:t>izraze</a:t>
            </a:r>
            <a:r>
              <a:rPr dirty="0"/>
              <a:t>.</a:t>
            </a:r>
            <a:endParaRPr lang="en-US" dirty="0"/>
          </a:p>
          <a:p>
            <a:pPr marL="0" indent="0">
              <a:spcBef>
                <a:spcPts val="2500"/>
              </a:spcBef>
              <a:buFont typeface="Arial" panose="020B0604020202020204" pitchFamily="34" charset="0"/>
              <a:buNone/>
            </a:pPr>
            <a:r>
              <a:rPr lang="en-US" b="1" dirty="0"/>
              <a:t>Mindfulness </a:t>
            </a:r>
            <a:r>
              <a:rPr lang="en-US" b="1" dirty="0" err="1"/>
              <a:t>i</a:t>
            </a:r>
            <a:r>
              <a:rPr lang="en-US" b="1" dirty="0"/>
              <a:t> </a:t>
            </a:r>
            <a:r>
              <a:rPr lang="en-US" b="1" dirty="0" err="1"/>
              <a:t>specifične</a:t>
            </a:r>
            <a:r>
              <a:rPr lang="en-US" b="1" dirty="0"/>
              <a:t> </a:t>
            </a:r>
            <a:r>
              <a:rPr lang="en-US" b="1" dirty="0" err="1"/>
              <a:t>intervencije</a:t>
            </a:r>
            <a:endParaRPr lang="en-US" b="1" dirty="0"/>
          </a:p>
          <a:p>
            <a:pPr marL="0" lvl="1" indent="0">
              <a:buFont typeface="Arial" panose="020B0604020202020204" pitchFamily="34" charset="0"/>
              <a:buNone/>
            </a:pPr>
            <a:r>
              <a:rPr dirty="0"/>
              <a:t>Mindfulness </a:t>
            </a:r>
            <a:r>
              <a:rPr dirty="0" err="1"/>
              <a:t>tehnike</a:t>
            </a:r>
            <a:r>
              <a:rPr dirty="0"/>
              <a:t> </a:t>
            </a:r>
            <a:r>
              <a:rPr dirty="0" err="1"/>
              <a:t>pomažu</a:t>
            </a:r>
            <a:r>
              <a:rPr dirty="0"/>
              <a:t> </a:t>
            </a:r>
            <a:r>
              <a:rPr dirty="0" err="1"/>
              <a:t>kod</a:t>
            </a:r>
            <a:r>
              <a:rPr dirty="0"/>
              <a:t> </a:t>
            </a:r>
            <a:r>
              <a:rPr dirty="0" err="1"/>
              <a:t>intruzivnih</a:t>
            </a:r>
            <a:r>
              <a:rPr dirty="0"/>
              <a:t> </a:t>
            </a:r>
            <a:r>
              <a:rPr dirty="0" err="1"/>
              <a:t>slika</a:t>
            </a:r>
            <a:r>
              <a:rPr dirty="0"/>
              <a:t>, </a:t>
            </a:r>
            <a:r>
              <a:rPr dirty="0" err="1"/>
              <a:t>dok</a:t>
            </a:r>
            <a:r>
              <a:rPr dirty="0"/>
              <a:t> se </a:t>
            </a:r>
            <a:r>
              <a:rPr dirty="0" err="1"/>
              <a:t>kod</a:t>
            </a:r>
            <a:r>
              <a:rPr dirty="0"/>
              <a:t> </a:t>
            </a:r>
            <a:r>
              <a:rPr dirty="0" err="1"/>
              <a:t>povremenih</a:t>
            </a:r>
            <a:r>
              <a:rPr dirty="0"/>
              <a:t> </a:t>
            </a:r>
            <a:r>
              <a:rPr dirty="0" err="1"/>
              <a:t>negativnih</a:t>
            </a:r>
            <a:r>
              <a:rPr dirty="0"/>
              <a:t> </a:t>
            </a:r>
            <a:r>
              <a:rPr dirty="0" err="1"/>
              <a:t>koriste</a:t>
            </a:r>
            <a:r>
              <a:rPr dirty="0"/>
              <a:t> </a:t>
            </a:r>
            <a:r>
              <a:rPr dirty="0" err="1"/>
              <a:t>ciljane</a:t>
            </a:r>
            <a:r>
              <a:rPr dirty="0"/>
              <a:t> </a:t>
            </a:r>
            <a:r>
              <a:rPr dirty="0" err="1"/>
              <a:t>terapijske</a:t>
            </a:r>
            <a:r>
              <a:rPr dirty="0"/>
              <a:t> </a:t>
            </a:r>
            <a:r>
              <a:rPr dirty="0" err="1"/>
              <a:t>strategije</a:t>
            </a:r>
            <a:endParaRPr lang="en-US" dirty="0"/>
          </a:p>
          <a:p>
            <a:pPr marL="0" indent="0">
              <a:spcBef>
                <a:spcPts val="2500"/>
              </a:spcBef>
              <a:buFont typeface="Arial" panose="020B0604020202020204" pitchFamily="34" charset="0"/>
              <a:buNone/>
            </a:pPr>
            <a:r>
              <a:rPr lang="en-US" b="1" dirty="0" err="1"/>
              <a:t>Individualizirani</a:t>
            </a:r>
            <a:r>
              <a:rPr lang="en-US" b="1" dirty="0"/>
              <a:t> </a:t>
            </a:r>
            <a:r>
              <a:rPr lang="en-US" b="1" dirty="0" err="1"/>
              <a:t>terapijski</a:t>
            </a:r>
            <a:r>
              <a:rPr lang="en-US" b="1" dirty="0"/>
              <a:t> </a:t>
            </a:r>
            <a:r>
              <a:rPr lang="en-US" b="1" dirty="0" err="1"/>
              <a:t>pristup</a:t>
            </a:r>
            <a:endParaRPr lang="en-US" b="1" dirty="0"/>
          </a:p>
          <a:p>
            <a:pPr marL="0" lvl="1" indent="0">
              <a:buFont typeface="Arial" panose="020B0604020202020204" pitchFamily="34" charset="0"/>
              <a:buNone/>
            </a:pPr>
            <a:r>
              <a:rPr dirty="0" err="1"/>
              <a:t>Prilagodba</a:t>
            </a:r>
            <a:r>
              <a:rPr dirty="0"/>
              <a:t> </a:t>
            </a:r>
            <a:r>
              <a:rPr dirty="0" err="1"/>
              <a:t>tehnika</a:t>
            </a:r>
            <a:r>
              <a:rPr dirty="0"/>
              <a:t> </a:t>
            </a:r>
            <a:r>
              <a:rPr dirty="0" err="1"/>
              <a:t>i</a:t>
            </a:r>
            <a:r>
              <a:rPr dirty="0"/>
              <a:t> </a:t>
            </a:r>
            <a:r>
              <a:rPr dirty="0" err="1"/>
              <a:t>kontinuirano</a:t>
            </a:r>
            <a:r>
              <a:rPr dirty="0"/>
              <a:t> </a:t>
            </a:r>
            <a:r>
              <a:rPr dirty="0" err="1"/>
              <a:t>praćenje</a:t>
            </a:r>
            <a:r>
              <a:rPr dirty="0"/>
              <a:t> </a:t>
            </a:r>
            <a:r>
              <a:rPr dirty="0" err="1"/>
              <a:t>reakcija</a:t>
            </a:r>
            <a:r>
              <a:rPr dirty="0"/>
              <a:t> </a:t>
            </a:r>
            <a:r>
              <a:rPr dirty="0" err="1"/>
              <a:t>klijenta</a:t>
            </a:r>
            <a:r>
              <a:rPr dirty="0"/>
              <a:t> </a:t>
            </a:r>
            <a:r>
              <a:rPr dirty="0" err="1"/>
              <a:t>ključni</a:t>
            </a:r>
            <a:r>
              <a:rPr dirty="0"/>
              <a:t> </a:t>
            </a:r>
            <a:r>
              <a:rPr dirty="0" err="1"/>
              <a:t>su</a:t>
            </a:r>
            <a:r>
              <a:rPr dirty="0"/>
              <a:t> za </a:t>
            </a:r>
            <a:r>
              <a:rPr dirty="0" err="1"/>
              <a:t>učinkovitost</a:t>
            </a:r>
            <a:r>
              <a:rPr dirty="0"/>
              <a:t> </a:t>
            </a:r>
            <a:r>
              <a:rPr dirty="0" err="1"/>
              <a:t>terapije</a:t>
            </a:r>
            <a:r>
              <a:rPr dirty="0"/>
              <a:t>.</a:t>
            </a:r>
            <a:endParaRPr lang="en-US" dirty="0"/>
          </a:p>
        </p:txBody>
      </p:sp>
      <p:pic>
        <p:nvPicPr>
          <p:cNvPr id="5" name="Content Placeholder 4" descr="Žena srednjih godina kojoj se masiraju ramena i leđa u zdravstvenom spa centru">
            <a:extLst>
              <a:ext uri="{FF2B5EF4-FFF2-40B4-BE49-F238E27FC236}">
                <a16:creationId xmlns:a16="http://schemas.microsoft.com/office/drawing/2014/main" id="{E464A8C5-0706-41F3-975B-5E2029A646AD}"/>
              </a:ext>
            </a:extLst>
          </p:cNvPr>
          <p:cNvPicPr>
            <a:picLocks noGrp="1" noChangeAspect="1"/>
          </p:cNvPicPr>
          <p:nvPr>
            <p:ph type="pic" sz="quarter" idx="18"/>
          </p:nvPr>
        </p:nvPicPr>
        <p:blipFill>
          <a:blip r:embed="rId3"/>
          <a:srcRect l="44378" r="30277" b="2"/>
          <a:stretch>
            <a:fillRect/>
          </a:stretch>
        </p:blipFill>
        <p:spPr>
          <a:xfrm>
            <a:off x="9521861" y="269622"/>
            <a:ext cx="2395728" cy="6309360"/>
          </a:xfrm>
        </p:spPr>
      </p:pic>
    </p:spTree>
    <p:extLst>
      <p:ext uri="{BB962C8B-B14F-4D97-AF65-F5344CB8AC3E}">
        <p14:creationId xmlns:p14="http://schemas.microsoft.com/office/powerpoint/2010/main" val="15095103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ACAF-7C98-AD9E-6D44-98910E641928}"/>
              </a:ext>
            </a:extLst>
          </p:cNvPr>
          <p:cNvSpPr>
            <a:spLocks noGrp="1"/>
          </p:cNvSpPr>
          <p:nvPr>
            <p:ph type="ctrTitle"/>
          </p:nvPr>
        </p:nvSpPr>
        <p:spPr/>
        <p:txBody>
          <a:bodyPr/>
          <a:lstStyle/>
          <a:p>
            <a:r>
              <a:rPr lang="hr-HR" dirty="0"/>
              <a:t>HVALA na pažnji</a:t>
            </a:r>
          </a:p>
        </p:txBody>
      </p:sp>
    </p:spTree>
    <p:extLst>
      <p:ext uri="{BB962C8B-B14F-4D97-AF65-F5344CB8AC3E}">
        <p14:creationId xmlns:p14="http://schemas.microsoft.com/office/powerpoint/2010/main" val="352738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8ACE-FFF4-0713-9636-BB298E4D4AE9}"/>
              </a:ext>
            </a:extLst>
          </p:cNvPr>
          <p:cNvSpPr>
            <a:spLocks noGrp="1"/>
          </p:cNvSpPr>
          <p:nvPr>
            <p:ph type="ctrTitle"/>
          </p:nvPr>
        </p:nvSpPr>
        <p:spPr>
          <a:xfrm>
            <a:off x="612648" y="1417671"/>
            <a:ext cx="7909560" cy="4754529"/>
          </a:xfrm>
        </p:spPr>
        <p:txBody>
          <a:bodyPr anchor="b">
            <a:normAutofit/>
          </a:bodyPr>
          <a:lstStyle/>
          <a:p>
            <a:r>
              <a:rPr lang="en-US"/>
              <a:t>Osnove imaginacije u KBT-u</a:t>
            </a:r>
          </a:p>
        </p:txBody>
      </p:sp>
    </p:spTree>
    <p:extLst>
      <p:ext uri="{BB962C8B-B14F-4D97-AF65-F5344CB8AC3E}">
        <p14:creationId xmlns:p14="http://schemas.microsoft.com/office/powerpoint/2010/main" val="25356083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40E7-EDFA-DCF8-BA70-F81AAB9ABD7D}"/>
              </a:ext>
            </a:extLst>
          </p:cNvPr>
          <p:cNvSpPr>
            <a:spLocks noGrp="1"/>
          </p:cNvSpPr>
          <p:nvPr>
            <p:ph type="title"/>
          </p:nvPr>
        </p:nvSpPr>
        <p:spPr>
          <a:xfrm>
            <a:off x="612647" y="681037"/>
            <a:ext cx="10963655" cy="919162"/>
          </a:xfrm>
        </p:spPr>
        <p:txBody>
          <a:bodyPr anchor="b">
            <a:normAutofit/>
          </a:bodyPr>
          <a:lstStyle/>
          <a:p>
            <a:r>
              <a:rPr lang="en-US"/>
              <a:t>Definicija i utjecaj mentalne imaginacije</a:t>
            </a:r>
          </a:p>
        </p:txBody>
      </p:sp>
      <p:pic>
        <p:nvPicPr>
          <p:cNvPr id="5" name="Content Placeholder 4" descr="Apstraktni 3D oblik ljudske glave i mozga">
            <a:extLst>
              <a:ext uri="{FF2B5EF4-FFF2-40B4-BE49-F238E27FC236}">
                <a16:creationId xmlns:a16="http://schemas.microsoft.com/office/drawing/2014/main" id="{B1581B0F-D134-4AA3-9080-B838AEF19ED1}"/>
              </a:ext>
            </a:extLst>
          </p:cNvPr>
          <p:cNvPicPr>
            <a:picLocks noGrp="1" noChangeAspect="1"/>
          </p:cNvPicPr>
          <p:nvPr>
            <p:ph sz="quarter" idx="15"/>
          </p:nvPr>
        </p:nvPicPr>
        <p:blipFill>
          <a:blip r:embed="rId3"/>
          <a:srcRect l="34397" r="-1" b="-1"/>
          <a:stretch>
            <a:fillRect/>
          </a:stretch>
        </p:blipFill>
        <p:spPr>
          <a:xfrm>
            <a:off x="612775" y="1825625"/>
            <a:ext cx="5074920" cy="4351338"/>
          </a:xfrm>
        </p:spPr>
      </p:pic>
      <p:sp>
        <p:nvSpPr>
          <p:cNvPr id="4" name="Content Placeholder 3">
            <a:extLst>
              <a:ext uri="{FF2B5EF4-FFF2-40B4-BE49-F238E27FC236}">
                <a16:creationId xmlns:a16="http://schemas.microsoft.com/office/drawing/2014/main" id="{7ECD821E-0C83-5B87-ED9F-C8103EB8E776}"/>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01065" y="1825625"/>
            <a:ext cx="5075237" cy="4351338"/>
          </a:xfrm>
        </p:spPr>
        <p:txBody>
          <a:bodyPr>
            <a:normAutofit/>
          </a:bodyPr>
          <a:lstStyle/>
          <a:p>
            <a:pPr marL="0" indent="0">
              <a:spcBef>
                <a:spcPts val="2500"/>
              </a:spcBef>
              <a:buFont typeface="Arial" panose="020B0604020202020204" pitchFamily="34" charset="0"/>
              <a:buNone/>
            </a:pPr>
            <a:r>
              <a:rPr lang="en-US" b="1"/>
              <a:t>Mentalna imaginacija u KBT-u</a:t>
            </a:r>
          </a:p>
          <a:p>
            <a:pPr marL="0" lvl="1" indent="0">
              <a:buFont typeface="Arial" panose="020B0604020202020204" pitchFamily="34" charset="0"/>
              <a:buNone/>
            </a:pPr>
            <a:r>
              <a:t>Mentalna imaginacija uključuje automatske misli u obliku slika, tonova i senzacija, ne samo riječi.</a:t>
            </a:r>
            <a:endParaRPr lang="en-US"/>
          </a:p>
          <a:p>
            <a:pPr marL="0" indent="0">
              <a:spcBef>
                <a:spcPts val="2500"/>
              </a:spcBef>
              <a:buFont typeface="Arial" panose="020B0604020202020204" pitchFamily="34" charset="0"/>
              <a:buNone/>
            </a:pPr>
            <a:r>
              <a:rPr lang="en-US" b="1"/>
              <a:t>Utjecaj na emocije</a:t>
            </a:r>
          </a:p>
          <a:p>
            <a:pPr marL="0" lvl="1" indent="0">
              <a:buFont typeface="Arial" panose="020B0604020202020204" pitchFamily="34" charset="0"/>
              <a:buNone/>
            </a:pPr>
            <a:r>
              <a:t>Slike u imaginaciji često izazivaju intenzivnije emocije od verbalnih procesa, pozitivne ili negativne.</a:t>
            </a:r>
            <a:endParaRPr lang="en-US"/>
          </a:p>
          <a:p>
            <a:pPr marL="0" indent="0">
              <a:spcBef>
                <a:spcPts val="2500"/>
              </a:spcBef>
              <a:buFont typeface="Arial" panose="020B0604020202020204" pitchFamily="34" charset="0"/>
              <a:buNone/>
            </a:pPr>
            <a:r>
              <a:rPr lang="en-US" b="1"/>
              <a:t>Terapeutska primjena imaginacije</a:t>
            </a:r>
          </a:p>
          <a:p>
            <a:pPr marL="0" lvl="1" indent="0">
              <a:buFont typeface="Arial" panose="020B0604020202020204" pitchFamily="34" charset="0"/>
              <a:buNone/>
            </a:pPr>
            <a:r>
              <a:t>Imaginacija se koristi u KBT-u za modifikaciju negativnih slika i jačanje pozitivnih emocija i motivacije.</a:t>
            </a:r>
            <a:endParaRPr lang="en-US"/>
          </a:p>
        </p:txBody>
      </p:sp>
    </p:spTree>
    <p:extLst>
      <p:ext uri="{BB962C8B-B14F-4D97-AF65-F5344CB8AC3E}">
        <p14:creationId xmlns:p14="http://schemas.microsoft.com/office/powerpoint/2010/main" val="37638874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2567-DC99-7050-9198-67970EB49421}"/>
              </a:ext>
            </a:extLst>
          </p:cNvPr>
          <p:cNvSpPr>
            <a:spLocks noGrp="1"/>
          </p:cNvSpPr>
          <p:nvPr>
            <p:ph type="title"/>
          </p:nvPr>
        </p:nvSpPr>
        <p:spPr>
          <a:xfrm>
            <a:off x="609600" y="709099"/>
            <a:ext cx="8019289" cy="891101"/>
          </a:xfrm>
        </p:spPr>
        <p:txBody>
          <a:bodyPr anchor="b">
            <a:normAutofit/>
          </a:bodyPr>
          <a:lstStyle/>
          <a:p>
            <a:r>
              <a:rPr lang="en-US"/>
              <a:t>Ciljevi rada s imaginacijom u terapiji</a:t>
            </a:r>
          </a:p>
        </p:txBody>
      </p:sp>
      <p:sp>
        <p:nvSpPr>
          <p:cNvPr id="4" name="Content Placeholder 3">
            <a:extLst>
              <a:ext uri="{FF2B5EF4-FFF2-40B4-BE49-F238E27FC236}">
                <a16:creationId xmlns:a16="http://schemas.microsoft.com/office/drawing/2014/main" id="{A4BAB4A9-11F3-FFEB-038B-49467D2350B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019289" cy="3962388"/>
          </a:xfrm>
        </p:spPr>
        <p:txBody>
          <a:bodyPr>
            <a:normAutofit/>
          </a:bodyPr>
          <a:lstStyle/>
          <a:p>
            <a:pPr marL="0" indent="0">
              <a:spcBef>
                <a:spcPts val="2500"/>
              </a:spcBef>
              <a:buFont typeface="Arial" panose="020B0604020202020204" pitchFamily="34" charset="0"/>
              <a:buNone/>
            </a:pPr>
            <a:r>
              <a:rPr lang="en-US" b="1" dirty="0" err="1"/>
              <a:t>Induciranje</a:t>
            </a:r>
            <a:r>
              <a:rPr lang="en-US" b="1" dirty="0"/>
              <a:t> </a:t>
            </a:r>
            <a:r>
              <a:rPr lang="en-US" b="1" dirty="0" err="1"/>
              <a:t>pozitivnih</a:t>
            </a:r>
            <a:r>
              <a:rPr lang="en-US" b="1" dirty="0"/>
              <a:t> </a:t>
            </a:r>
            <a:r>
              <a:rPr lang="en-US" b="1" dirty="0" err="1"/>
              <a:t>slika</a:t>
            </a:r>
            <a:endParaRPr lang="en-US" b="1" dirty="0"/>
          </a:p>
          <a:p>
            <a:pPr marL="0" lvl="1" indent="0">
              <a:buFont typeface="Arial" panose="020B0604020202020204" pitchFamily="34" charset="0"/>
              <a:buNone/>
            </a:pPr>
            <a:r>
              <a:rPr dirty="0" err="1"/>
              <a:t>Povećava</a:t>
            </a:r>
            <a:r>
              <a:rPr dirty="0"/>
              <a:t> </a:t>
            </a:r>
            <a:r>
              <a:rPr dirty="0" err="1"/>
              <a:t>pozitivne</a:t>
            </a:r>
            <a:r>
              <a:rPr dirty="0"/>
              <a:t> </a:t>
            </a:r>
            <a:r>
              <a:rPr dirty="0" err="1"/>
              <a:t>emocije</a:t>
            </a:r>
            <a:r>
              <a:rPr dirty="0"/>
              <a:t>, </a:t>
            </a:r>
            <a:r>
              <a:rPr dirty="0" err="1"/>
              <a:t>motivaciju</a:t>
            </a:r>
            <a:r>
              <a:rPr dirty="0"/>
              <a:t> </a:t>
            </a:r>
            <a:r>
              <a:rPr dirty="0" err="1"/>
              <a:t>i</a:t>
            </a:r>
            <a:r>
              <a:rPr dirty="0"/>
              <a:t> </a:t>
            </a:r>
            <a:r>
              <a:rPr dirty="0" err="1"/>
              <a:t>samopouzdanje</a:t>
            </a:r>
            <a:r>
              <a:rPr dirty="0"/>
              <a:t> </a:t>
            </a:r>
            <a:r>
              <a:rPr dirty="0" err="1"/>
              <a:t>kroz</a:t>
            </a:r>
            <a:r>
              <a:rPr dirty="0"/>
              <a:t> </a:t>
            </a:r>
            <a:r>
              <a:rPr dirty="0" err="1"/>
              <a:t>mentalne</a:t>
            </a:r>
            <a:r>
              <a:rPr dirty="0"/>
              <a:t> </a:t>
            </a:r>
            <a:r>
              <a:rPr dirty="0" err="1"/>
              <a:t>slike</a:t>
            </a:r>
            <a:r>
              <a:rPr dirty="0"/>
              <a:t> </a:t>
            </a:r>
            <a:r>
              <a:rPr dirty="0" err="1"/>
              <a:t>i</a:t>
            </a:r>
            <a:r>
              <a:rPr dirty="0"/>
              <a:t> </a:t>
            </a:r>
            <a:r>
              <a:rPr dirty="0" err="1"/>
              <a:t>uspomene</a:t>
            </a:r>
            <a:r>
              <a:rPr dirty="0"/>
              <a:t>.</a:t>
            </a:r>
            <a:endParaRPr lang="en-US" dirty="0"/>
          </a:p>
          <a:p>
            <a:pPr marL="0" indent="0">
              <a:spcBef>
                <a:spcPts val="2500"/>
              </a:spcBef>
              <a:buFont typeface="Arial" panose="020B0604020202020204" pitchFamily="34" charset="0"/>
              <a:buNone/>
            </a:pPr>
            <a:r>
              <a:rPr lang="en-US" b="1" dirty="0" err="1"/>
              <a:t>Identifikacija</a:t>
            </a:r>
            <a:r>
              <a:rPr lang="en-US" b="1" dirty="0"/>
              <a:t> </a:t>
            </a:r>
            <a:r>
              <a:rPr lang="en-US" b="1" dirty="0" err="1"/>
              <a:t>negativnih</a:t>
            </a:r>
            <a:r>
              <a:rPr lang="en-US" b="1" dirty="0"/>
              <a:t> </a:t>
            </a:r>
            <a:r>
              <a:rPr lang="en-US" b="1" dirty="0" err="1"/>
              <a:t>slika</a:t>
            </a:r>
            <a:endParaRPr lang="en-US" b="1" dirty="0"/>
          </a:p>
          <a:p>
            <a:pPr marL="0" lvl="1" indent="0">
              <a:buFont typeface="Arial" panose="020B0604020202020204" pitchFamily="34" charset="0"/>
              <a:buNone/>
            </a:pPr>
            <a:r>
              <a:rPr dirty="0" err="1"/>
              <a:t>Terapeut</a:t>
            </a:r>
            <a:r>
              <a:rPr dirty="0"/>
              <a:t> </a:t>
            </a:r>
            <a:r>
              <a:rPr dirty="0" err="1"/>
              <a:t>prepoznaje</a:t>
            </a:r>
            <a:r>
              <a:rPr dirty="0"/>
              <a:t> </a:t>
            </a:r>
            <a:r>
              <a:rPr dirty="0" err="1"/>
              <a:t>automatske</a:t>
            </a:r>
            <a:r>
              <a:rPr dirty="0"/>
              <a:t> </a:t>
            </a:r>
            <a:r>
              <a:rPr dirty="0" err="1"/>
              <a:t>slike</a:t>
            </a:r>
            <a:r>
              <a:rPr dirty="0"/>
              <a:t> </a:t>
            </a:r>
            <a:r>
              <a:rPr dirty="0" err="1"/>
              <a:t>koje</a:t>
            </a:r>
            <a:r>
              <a:rPr dirty="0"/>
              <a:t> </a:t>
            </a:r>
            <a:r>
              <a:rPr dirty="0" err="1"/>
              <a:t>izazivaju</a:t>
            </a:r>
            <a:r>
              <a:rPr dirty="0"/>
              <a:t> </a:t>
            </a:r>
            <a:r>
              <a:rPr dirty="0" err="1"/>
              <a:t>distres</a:t>
            </a:r>
            <a:r>
              <a:rPr dirty="0"/>
              <a:t> </a:t>
            </a:r>
            <a:r>
              <a:rPr dirty="0" err="1"/>
              <a:t>i</a:t>
            </a:r>
            <a:r>
              <a:rPr dirty="0"/>
              <a:t> </a:t>
            </a:r>
            <a:r>
              <a:rPr dirty="0" err="1"/>
              <a:t>negativne</a:t>
            </a:r>
            <a:r>
              <a:rPr dirty="0"/>
              <a:t> </a:t>
            </a:r>
            <a:r>
              <a:rPr dirty="0" err="1"/>
              <a:t>emocije</a:t>
            </a:r>
            <a:r>
              <a:rPr dirty="0"/>
              <a:t> </a:t>
            </a:r>
            <a:r>
              <a:rPr dirty="0" err="1"/>
              <a:t>kod</a:t>
            </a:r>
            <a:r>
              <a:rPr dirty="0"/>
              <a:t> </a:t>
            </a:r>
            <a:r>
              <a:rPr dirty="0" err="1"/>
              <a:t>klijenta</a:t>
            </a:r>
            <a:r>
              <a:rPr dirty="0"/>
              <a:t>.</a:t>
            </a:r>
            <a:endParaRPr lang="en-US" dirty="0"/>
          </a:p>
          <a:p>
            <a:pPr marL="0" indent="0">
              <a:spcBef>
                <a:spcPts val="2500"/>
              </a:spcBef>
              <a:buFont typeface="Arial" panose="020B0604020202020204" pitchFamily="34" charset="0"/>
              <a:buNone/>
            </a:pPr>
            <a:r>
              <a:rPr lang="en-US" b="1" dirty="0" err="1"/>
              <a:t>Modifikacija</a:t>
            </a:r>
            <a:r>
              <a:rPr lang="en-US" b="1" dirty="0"/>
              <a:t> </a:t>
            </a:r>
            <a:r>
              <a:rPr lang="en-US" b="1" dirty="0" err="1"/>
              <a:t>negativnih</a:t>
            </a:r>
            <a:r>
              <a:rPr lang="en-US" b="1" dirty="0"/>
              <a:t> </a:t>
            </a:r>
            <a:r>
              <a:rPr lang="en-US" b="1" dirty="0" err="1"/>
              <a:t>slika</a:t>
            </a:r>
            <a:endParaRPr lang="en-US" b="1" dirty="0"/>
          </a:p>
          <a:p>
            <a:pPr marL="0" lvl="1" indent="0">
              <a:buFont typeface="Arial" panose="020B0604020202020204" pitchFamily="34" charset="0"/>
              <a:buNone/>
            </a:pPr>
            <a:r>
              <a:rPr dirty="0" err="1"/>
              <a:t>Smanjenje</a:t>
            </a:r>
            <a:r>
              <a:rPr dirty="0"/>
              <a:t> </a:t>
            </a:r>
            <a:r>
              <a:rPr dirty="0" err="1"/>
              <a:t>intenziteta</a:t>
            </a:r>
            <a:r>
              <a:rPr dirty="0"/>
              <a:t> </a:t>
            </a:r>
            <a:r>
              <a:rPr dirty="0" err="1"/>
              <a:t>negativnih</a:t>
            </a:r>
            <a:r>
              <a:rPr dirty="0"/>
              <a:t> </a:t>
            </a:r>
            <a:r>
              <a:rPr dirty="0" err="1"/>
              <a:t>emocija</a:t>
            </a:r>
            <a:r>
              <a:rPr dirty="0"/>
              <a:t> </a:t>
            </a:r>
            <a:r>
              <a:rPr dirty="0" err="1"/>
              <a:t>i</a:t>
            </a:r>
            <a:r>
              <a:rPr dirty="0"/>
              <a:t> </a:t>
            </a:r>
            <a:r>
              <a:rPr dirty="0" err="1"/>
              <a:t>promjena</a:t>
            </a:r>
            <a:r>
              <a:rPr dirty="0"/>
              <a:t> </a:t>
            </a:r>
            <a:r>
              <a:rPr dirty="0" err="1"/>
              <a:t>maladaptivnih</a:t>
            </a:r>
            <a:r>
              <a:rPr dirty="0"/>
              <a:t> </a:t>
            </a:r>
            <a:r>
              <a:rPr dirty="0" err="1"/>
              <a:t>kognitivnih</a:t>
            </a:r>
            <a:r>
              <a:rPr dirty="0"/>
              <a:t> </a:t>
            </a:r>
            <a:r>
              <a:rPr dirty="0" err="1"/>
              <a:t>obrazaca</a:t>
            </a:r>
            <a:r>
              <a:rPr dirty="0"/>
              <a:t> </a:t>
            </a:r>
            <a:r>
              <a:rPr dirty="0" err="1"/>
              <a:t>kroz</a:t>
            </a:r>
            <a:r>
              <a:rPr dirty="0"/>
              <a:t> </a:t>
            </a:r>
            <a:r>
              <a:rPr dirty="0" err="1"/>
              <a:t>zamjenu</a:t>
            </a:r>
            <a:r>
              <a:rPr dirty="0"/>
              <a:t> </a:t>
            </a:r>
            <a:r>
              <a:rPr dirty="0" err="1"/>
              <a:t>slika</a:t>
            </a:r>
            <a:r>
              <a:rPr dirty="0"/>
              <a:t>.</a:t>
            </a:r>
            <a:endParaRPr lang="en-US" dirty="0"/>
          </a:p>
          <a:p>
            <a:pPr marL="0" indent="0">
              <a:spcBef>
                <a:spcPts val="2500"/>
              </a:spcBef>
              <a:buFont typeface="Arial" panose="020B0604020202020204" pitchFamily="34" charset="0"/>
              <a:buNone/>
            </a:pPr>
            <a:r>
              <a:rPr lang="en-US" b="1" dirty="0" err="1"/>
              <a:t>Tehnički</a:t>
            </a:r>
            <a:r>
              <a:rPr lang="en-US" b="1" dirty="0"/>
              <a:t> </a:t>
            </a:r>
            <a:r>
              <a:rPr lang="en-US" b="1" dirty="0" err="1"/>
              <a:t>pristupi</a:t>
            </a:r>
            <a:r>
              <a:rPr lang="en-US" b="1" dirty="0"/>
              <a:t> u </a:t>
            </a:r>
            <a:r>
              <a:rPr lang="en-US" b="1" dirty="0" err="1"/>
              <a:t>terapiji</a:t>
            </a:r>
            <a:endParaRPr lang="en-US" b="1" dirty="0"/>
          </a:p>
          <a:p>
            <a:pPr marL="0" lvl="1" indent="0">
              <a:buFont typeface="Arial" panose="020B0604020202020204" pitchFamily="34" charset="0"/>
              <a:buNone/>
            </a:pPr>
            <a:r>
              <a:rPr dirty="0" err="1"/>
              <a:t>Korištenje</a:t>
            </a:r>
            <a:r>
              <a:rPr dirty="0"/>
              <a:t> </a:t>
            </a:r>
            <a:r>
              <a:rPr dirty="0" err="1"/>
              <a:t>evociranja</a:t>
            </a:r>
            <a:r>
              <a:rPr dirty="0"/>
              <a:t> </a:t>
            </a:r>
            <a:r>
              <a:rPr dirty="0" err="1"/>
              <a:t>uspomena</a:t>
            </a:r>
            <a:r>
              <a:rPr dirty="0"/>
              <a:t>, </a:t>
            </a:r>
            <a:r>
              <a:rPr dirty="0" err="1"/>
              <a:t>mentalnih</a:t>
            </a:r>
            <a:r>
              <a:rPr dirty="0"/>
              <a:t> </a:t>
            </a:r>
            <a:r>
              <a:rPr dirty="0" err="1"/>
              <a:t>proba</a:t>
            </a:r>
            <a:r>
              <a:rPr dirty="0"/>
              <a:t> </a:t>
            </a:r>
            <a:r>
              <a:rPr dirty="0" err="1"/>
              <a:t>i</a:t>
            </a:r>
            <a:r>
              <a:rPr dirty="0"/>
              <a:t> </a:t>
            </a:r>
            <a:r>
              <a:rPr dirty="0" err="1"/>
              <a:t>fokusiranja</a:t>
            </a:r>
            <a:r>
              <a:rPr dirty="0"/>
              <a:t> </a:t>
            </a:r>
            <a:r>
              <a:rPr dirty="0" err="1"/>
              <a:t>na</a:t>
            </a:r>
            <a:r>
              <a:rPr dirty="0"/>
              <a:t> </a:t>
            </a:r>
            <a:r>
              <a:rPr dirty="0" err="1"/>
              <a:t>pozitivne</a:t>
            </a:r>
            <a:r>
              <a:rPr dirty="0"/>
              <a:t> </a:t>
            </a:r>
            <a:r>
              <a:rPr dirty="0" err="1"/>
              <a:t>buduće</a:t>
            </a:r>
            <a:r>
              <a:rPr dirty="0"/>
              <a:t> </a:t>
            </a:r>
            <a:r>
              <a:rPr dirty="0" err="1"/>
              <a:t>događaje</a:t>
            </a:r>
            <a:endParaRPr lang="en-US" dirty="0"/>
          </a:p>
        </p:txBody>
      </p:sp>
      <p:pic>
        <p:nvPicPr>
          <p:cNvPr id="5" name="Content Placeholder 4" descr="Mlada plavuša dobiva Rorschachov test od svog terapeuta.">
            <a:extLst>
              <a:ext uri="{FF2B5EF4-FFF2-40B4-BE49-F238E27FC236}">
                <a16:creationId xmlns:a16="http://schemas.microsoft.com/office/drawing/2014/main" id="{D7EF26D8-A2CC-451E-96F1-A7ABDB0DAC31}"/>
              </a:ext>
            </a:extLst>
          </p:cNvPr>
          <p:cNvPicPr>
            <a:picLocks noGrp="1" noChangeAspect="1"/>
          </p:cNvPicPr>
          <p:nvPr>
            <p:ph type="pic" sz="quarter" idx="18"/>
          </p:nvPr>
        </p:nvPicPr>
        <p:blipFill>
          <a:blip r:embed="rId3"/>
          <a:srcRect l="25131" r="49524" b="2"/>
          <a:stretch>
            <a:fillRect/>
          </a:stretch>
        </p:blipFill>
        <p:spPr>
          <a:xfrm>
            <a:off x="9521861" y="269622"/>
            <a:ext cx="2395728" cy="6309360"/>
          </a:xfrm>
        </p:spPr>
      </p:pic>
    </p:spTree>
    <p:extLst>
      <p:ext uri="{BB962C8B-B14F-4D97-AF65-F5344CB8AC3E}">
        <p14:creationId xmlns:p14="http://schemas.microsoft.com/office/powerpoint/2010/main" val="42360010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1935-5922-E9A4-1224-7D479CCDFA7A}"/>
              </a:ext>
            </a:extLst>
          </p:cNvPr>
          <p:cNvSpPr>
            <a:spLocks noGrp="1"/>
          </p:cNvSpPr>
          <p:nvPr>
            <p:ph type="title"/>
          </p:nvPr>
        </p:nvSpPr>
        <p:spPr>
          <a:xfrm>
            <a:off x="612647" y="709099"/>
            <a:ext cx="10963656" cy="891101"/>
          </a:xfrm>
        </p:spPr>
        <p:txBody>
          <a:bodyPr anchor="b">
            <a:normAutofit/>
          </a:bodyPr>
          <a:lstStyle/>
          <a:p>
            <a:r>
              <a:rPr lang="en-US" dirty="0" err="1"/>
              <a:t>Tehnike</a:t>
            </a:r>
            <a:r>
              <a:rPr lang="en-US" dirty="0"/>
              <a:t> </a:t>
            </a:r>
            <a:r>
              <a:rPr lang="en-US" dirty="0" err="1"/>
              <a:t>induciranja</a:t>
            </a:r>
            <a:r>
              <a:rPr lang="en-US" dirty="0"/>
              <a:t> </a:t>
            </a:r>
            <a:r>
              <a:rPr lang="en-US" dirty="0" err="1"/>
              <a:t>pozitivnih</a:t>
            </a:r>
            <a:r>
              <a:rPr lang="en-US" dirty="0"/>
              <a:t> </a:t>
            </a:r>
            <a:r>
              <a:rPr lang="en-US" dirty="0" err="1"/>
              <a:t>slika</a:t>
            </a:r>
            <a:endParaRPr lang="en-US" dirty="0"/>
          </a:p>
        </p:txBody>
      </p:sp>
      <p:sp>
        <p:nvSpPr>
          <p:cNvPr id="5" name="Content Placeholder 4">
            <a:extLst>
              <a:ext uri="{FF2B5EF4-FFF2-40B4-BE49-F238E27FC236}">
                <a16:creationId xmlns:a16="http://schemas.microsoft.com/office/drawing/2014/main" id="{8F94F37D-7EF9-54CD-D132-243D5E689485}"/>
              </a:ext>
            </a:extLst>
          </p:cNvPr>
          <p:cNvSpPr>
            <a:spLocks noGrp="1"/>
          </p:cNvSpPr>
          <p:nvPr>
            <p:ph idx="1"/>
          </p:nvPr>
        </p:nvSpPr>
        <p:spPr/>
        <p:txBody>
          <a:bodyPr/>
          <a:lstStyle/>
          <a:p>
            <a:pPr marL="285750" indent="-285750">
              <a:buFont typeface="Arial" panose="020B0604020202020204" pitchFamily="34" charset="0"/>
              <a:buChar char="•"/>
            </a:pPr>
            <a:r>
              <a:rPr lang="hr-HR" sz="3200" dirty="0"/>
              <a:t>Fokusiranje na pozitivna sjećanja</a:t>
            </a:r>
          </a:p>
          <a:p>
            <a:pPr marL="285750" indent="-285750">
              <a:buFont typeface="Arial" panose="020B0604020202020204" pitchFamily="34" charset="0"/>
              <a:buChar char="•"/>
            </a:pPr>
            <a:r>
              <a:rPr lang="en-US" sz="3200" dirty="0" err="1"/>
              <a:t>Mentalna</a:t>
            </a:r>
            <a:r>
              <a:rPr lang="en-US" sz="3200" dirty="0"/>
              <a:t> </a:t>
            </a:r>
            <a:r>
              <a:rPr lang="en-US" sz="3200" dirty="0" err="1"/>
              <a:t>proba</a:t>
            </a:r>
            <a:r>
              <a:rPr lang="en-US" sz="3200" dirty="0"/>
              <a:t> </a:t>
            </a:r>
            <a:r>
              <a:rPr lang="en-US" sz="3200" dirty="0" err="1"/>
              <a:t>adaptivnih</a:t>
            </a:r>
            <a:r>
              <a:rPr lang="en-US" sz="3200" dirty="0"/>
              <a:t> </a:t>
            </a:r>
            <a:r>
              <a:rPr lang="en-US" sz="3200" dirty="0" err="1"/>
              <a:t>strategija</a:t>
            </a:r>
            <a:endParaRPr lang="hr-HR" sz="3200" dirty="0"/>
          </a:p>
          <a:p>
            <a:pPr marL="285750" indent="-285750">
              <a:buFont typeface="Arial" panose="020B0604020202020204" pitchFamily="34" charset="0"/>
              <a:buChar char="•"/>
            </a:pPr>
            <a:r>
              <a:rPr lang="en-US" sz="3200" dirty="0" err="1"/>
              <a:t>Distanciranje</a:t>
            </a:r>
            <a:r>
              <a:rPr lang="en-US" sz="3200" dirty="0"/>
              <a:t> </a:t>
            </a:r>
            <a:r>
              <a:rPr lang="en-US" sz="3200" dirty="0" err="1"/>
              <a:t>i</a:t>
            </a:r>
            <a:r>
              <a:rPr lang="en-US" sz="3200" dirty="0"/>
              <a:t> </a:t>
            </a:r>
            <a:r>
              <a:rPr lang="en-US" sz="3200" dirty="0" err="1"/>
              <a:t>vizualizacija</a:t>
            </a:r>
            <a:r>
              <a:rPr lang="en-US" sz="3200" dirty="0"/>
              <a:t> </a:t>
            </a:r>
            <a:r>
              <a:rPr lang="en-US" sz="3200" dirty="0" err="1"/>
              <a:t>budućnosti</a:t>
            </a:r>
            <a:endParaRPr lang="hr-HR" sz="3200" dirty="0"/>
          </a:p>
          <a:p>
            <a:pPr marL="285750" indent="-285750">
              <a:buFont typeface="Arial" panose="020B0604020202020204" pitchFamily="34" charset="0"/>
              <a:buChar char="•"/>
            </a:pPr>
            <a:r>
              <a:rPr lang="en-US" sz="3200" dirty="0" err="1"/>
              <a:t>Zamjena</a:t>
            </a:r>
            <a:r>
              <a:rPr lang="en-US" sz="3200" dirty="0"/>
              <a:t> </a:t>
            </a:r>
            <a:r>
              <a:rPr lang="en-US" sz="3200" dirty="0" err="1"/>
              <a:t>uznemirujućih</a:t>
            </a:r>
            <a:r>
              <a:rPr lang="en-US" sz="3200" dirty="0"/>
              <a:t> </a:t>
            </a:r>
            <a:r>
              <a:rPr lang="en-US" sz="3200" dirty="0" err="1"/>
              <a:t>slika</a:t>
            </a:r>
            <a:r>
              <a:rPr lang="en-US" sz="3200" dirty="0"/>
              <a:t> </a:t>
            </a:r>
            <a:r>
              <a:rPr lang="en-US" sz="3200" dirty="0" err="1"/>
              <a:t>ugodnim</a:t>
            </a:r>
            <a:r>
              <a:rPr lang="en-US" sz="3200" dirty="0"/>
              <a:t> </a:t>
            </a:r>
            <a:r>
              <a:rPr lang="en-US" sz="3200" dirty="0" err="1"/>
              <a:t>scenama</a:t>
            </a:r>
            <a:endParaRPr lang="hr-HR" sz="3200" dirty="0"/>
          </a:p>
          <a:p>
            <a:pPr marL="285750" indent="-285750">
              <a:buFont typeface="Arial" panose="020B0604020202020204" pitchFamily="34" charset="0"/>
              <a:buChar char="•"/>
            </a:pPr>
            <a:r>
              <a:rPr lang="en-US" sz="3200" dirty="0" err="1"/>
              <a:t>Fokus</a:t>
            </a:r>
            <a:r>
              <a:rPr lang="en-US" sz="3200" dirty="0"/>
              <a:t> </a:t>
            </a:r>
            <a:r>
              <a:rPr lang="en-US" sz="3200" dirty="0" err="1"/>
              <a:t>na</a:t>
            </a:r>
            <a:r>
              <a:rPr lang="en-US" sz="3200" dirty="0"/>
              <a:t> </a:t>
            </a:r>
            <a:r>
              <a:rPr lang="en-US" sz="3200" dirty="0" err="1"/>
              <a:t>pozitivne</a:t>
            </a:r>
            <a:r>
              <a:rPr lang="en-US" sz="3200" dirty="0"/>
              <a:t> </a:t>
            </a:r>
            <a:r>
              <a:rPr lang="en-US" sz="3200" dirty="0" err="1"/>
              <a:t>aspekte</a:t>
            </a:r>
            <a:r>
              <a:rPr lang="en-US" sz="3200" dirty="0"/>
              <a:t> </a:t>
            </a:r>
            <a:r>
              <a:rPr lang="en-US" sz="3200" dirty="0" err="1"/>
              <a:t>budućih</a:t>
            </a:r>
            <a:r>
              <a:rPr lang="en-US" sz="3200" dirty="0"/>
              <a:t> </a:t>
            </a:r>
            <a:r>
              <a:rPr lang="en-US" sz="3200" dirty="0" err="1"/>
              <a:t>događaja</a:t>
            </a:r>
            <a:endParaRPr lang="hr-HR" sz="3200" dirty="0"/>
          </a:p>
        </p:txBody>
      </p:sp>
    </p:spTree>
    <p:extLst>
      <p:ext uri="{BB962C8B-B14F-4D97-AF65-F5344CB8AC3E}">
        <p14:creationId xmlns:p14="http://schemas.microsoft.com/office/powerpoint/2010/main" val="33978142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B660-637C-2E75-CA5D-B6F0F46DABE2}"/>
              </a:ext>
            </a:extLst>
          </p:cNvPr>
          <p:cNvSpPr>
            <a:spLocks noGrp="1"/>
          </p:cNvSpPr>
          <p:nvPr>
            <p:ph type="ctrTitle"/>
          </p:nvPr>
        </p:nvSpPr>
        <p:spPr>
          <a:xfrm>
            <a:off x="612648" y="1417671"/>
            <a:ext cx="7909560" cy="4754529"/>
          </a:xfrm>
        </p:spPr>
        <p:txBody>
          <a:bodyPr anchor="b">
            <a:normAutofit/>
          </a:bodyPr>
          <a:lstStyle/>
          <a:p>
            <a:r>
              <a:rPr lang="en-US"/>
              <a:t>Identifikacija i edukacija o negativnim slikama</a:t>
            </a:r>
          </a:p>
        </p:txBody>
      </p:sp>
    </p:spTree>
    <p:extLst>
      <p:ext uri="{BB962C8B-B14F-4D97-AF65-F5344CB8AC3E}">
        <p14:creationId xmlns:p14="http://schemas.microsoft.com/office/powerpoint/2010/main" val="11528302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733E-E90C-32BB-7BA8-1191425B3120}"/>
              </a:ext>
            </a:extLst>
          </p:cNvPr>
          <p:cNvSpPr>
            <a:spLocks noGrp="1"/>
          </p:cNvSpPr>
          <p:nvPr>
            <p:ph type="title"/>
          </p:nvPr>
        </p:nvSpPr>
        <p:spPr>
          <a:xfrm>
            <a:off x="609600" y="709099"/>
            <a:ext cx="8019289" cy="891101"/>
          </a:xfrm>
        </p:spPr>
        <p:txBody>
          <a:bodyPr anchor="b">
            <a:normAutofit/>
          </a:bodyPr>
          <a:lstStyle/>
          <a:p>
            <a:r>
              <a:rPr lang="en-US"/>
              <a:t>Prepoznavanje spontanih negativnih slika</a:t>
            </a:r>
          </a:p>
        </p:txBody>
      </p:sp>
      <p:sp>
        <p:nvSpPr>
          <p:cNvPr id="4" name="Content Placeholder 3">
            <a:extLst>
              <a:ext uri="{FF2B5EF4-FFF2-40B4-BE49-F238E27FC236}">
                <a16:creationId xmlns:a16="http://schemas.microsoft.com/office/drawing/2014/main" id="{BA9DE7BB-92F9-D4ED-E509-666F0CED9C0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019289" cy="3962388"/>
          </a:xfrm>
        </p:spPr>
        <p:txBody>
          <a:bodyPr>
            <a:normAutofit/>
          </a:bodyPr>
          <a:lstStyle/>
          <a:p>
            <a:pPr marL="0" indent="0">
              <a:spcBef>
                <a:spcPts val="2500"/>
              </a:spcBef>
              <a:buFont typeface="Arial" panose="020B0604020202020204" pitchFamily="34" charset="0"/>
              <a:buNone/>
            </a:pPr>
            <a:r>
              <a:rPr lang="en-US" b="1"/>
              <a:t>Definicija spontanih slika</a:t>
            </a:r>
          </a:p>
          <a:p>
            <a:pPr marL="0" lvl="1" indent="0">
              <a:buFont typeface="Arial" panose="020B0604020202020204" pitchFamily="34" charset="0"/>
              <a:buNone/>
            </a:pPr>
            <a:r>
              <a:t>Spontane negativne slike su brze, nesvjesne vizualne misli koje klijenti rijetko prijavljuju.</a:t>
            </a:r>
            <a:endParaRPr lang="en-US"/>
          </a:p>
          <a:p>
            <a:pPr marL="0" indent="0">
              <a:spcBef>
                <a:spcPts val="2500"/>
              </a:spcBef>
              <a:buFont typeface="Arial" panose="020B0604020202020204" pitchFamily="34" charset="0"/>
              <a:buNone/>
            </a:pPr>
            <a:r>
              <a:rPr lang="en-US" b="1"/>
              <a:t>Terapeutska prepoznavanja i metode</a:t>
            </a:r>
          </a:p>
          <a:p>
            <a:pPr marL="0" lvl="1" indent="0">
              <a:buFont typeface="Arial" panose="020B0604020202020204" pitchFamily="34" charset="0"/>
              <a:buNone/>
            </a:pPr>
            <a:r>
              <a:t>Terapeut aktivno pita, koristi sinonime i normalizira iskustva kako bi identificirao negativne slike.</a:t>
            </a:r>
            <a:endParaRPr lang="en-US"/>
          </a:p>
          <a:p>
            <a:pPr marL="0" indent="0">
              <a:spcBef>
                <a:spcPts val="2500"/>
              </a:spcBef>
              <a:buFont typeface="Arial" panose="020B0604020202020204" pitchFamily="34" charset="0"/>
              <a:buNone/>
            </a:pPr>
            <a:r>
              <a:rPr lang="en-US" b="1"/>
              <a:t>Emocionalni utjecaj slika</a:t>
            </a:r>
          </a:p>
          <a:p>
            <a:pPr marL="0" lvl="1" indent="0">
              <a:buFont typeface="Arial" panose="020B0604020202020204" pitchFamily="34" charset="0"/>
              <a:buNone/>
            </a:pPr>
            <a:r>
              <a:t>Negativne slike mogu izazvati snažan distres i održavati psihološke probleme ako se ne prepoznaju.</a:t>
            </a:r>
            <a:endParaRPr lang="en-US"/>
          </a:p>
          <a:p>
            <a:pPr marL="0" indent="0">
              <a:spcBef>
                <a:spcPts val="2500"/>
              </a:spcBef>
              <a:buFont typeface="Arial" panose="020B0604020202020204" pitchFamily="34" charset="0"/>
              <a:buNone/>
            </a:pPr>
            <a:r>
              <a:rPr lang="en-US" b="1"/>
              <a:t>Prevladavanje srama i straha</a:t>
            </a:r>
          </a:p>
          <a:p>
            <a:pPr marL="0" lvl="1" indent="0">
              <a:buFont typeface="Arial" panose="020B0604020202020204" pitchFamily="34" charset="0"/>
              <a:buNone/>
            </a:pPr>
            <a:r>
              <a:t>Važno je klijentima naglasiti da su negativne slike česte i normalne kako bi se smanjila sram i strah.</a:t>
            </a:r>
            <a:endParaRPr lang="en-US"/>
          </a:p>
        </p:txBody>
      </p:sp>
      <p:pic>
        <p:nvPicPr>
          <p:cNvPr id="5" name="Content Placeholder 4" descr="Višebojni kabeli ili silikonske cijevi s maskom alfa kanalom">
            <a:extLst>
              <a:ext uri="{FF2B5EF4-FFF2-40B4-BE49-F238E27FC236}">
                <a16:creationId xmlns:a16="http://schemas.microsoft.com/office/drawing/2014/main" id="{E6D1E4FD-8162-42B8-BFBA-872FCA90A52F}"/>
              </a:ext>
            </a:extLst>
          </p:cNvPr>
          <p:cNvPicPr>
            <a:picLocks noGrp="1" noChangeAspect="1"/>
          </p:cNvPicPr>
          <p:nvPr>
            <p:ph type="pic" sz="quarter" idx="18"/>
          </p:nvPr>
        </p:nvPicPr>
        <p:blipFill>
          <a:blip r:embed="rId3"/>
          <a:srcRect l="19439" r="50185" b="1"/>
          <a:stretch>
            <a:fillRect/>
          </a:stretch>
        </p:blipFill>
        <p:spPr>
          <a:xfrm>
            <a:off x="9521861" y="269622"/>
            <a:ext cx="2395728" cy="6309360"/>
          </a:xfrm>
        </p:spPr>
      </p:pic>
    </p:spTree>
    <p:extLst>
      <p:ext uri="{BB962C8B-B14F-4D97-AF65-F5344CB8AC3E}">
        <p14:creationId xmlns:p14="http://schemas.microsoft.com/office/powerpoint/2010/main" val="30408477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940B-0D03-9433-70A4-FC732CE21CC8}"/>
              </a:ext>
            </a:extLst>
          </p:cNvPr>
          <p:cNvSpPr>
            <a:spLocks noGrp="1"/>
          </p:cNvSpPr>
          <p:nvPr>
            <p:ph type="title"/>
          </p:nvPr>
        </p:nvSpPr>
        <p:spPr>
          <a:xfrm>
            <a:off x="612647" y="709099"/>
            <a:ext cx="3956305" cy="891101"/>
          </a:xfrm>
        </p:spPr>
        <p:txBody>
          <a:bodyPr anchor="b">
            <a:normAutofit/>
          </a:bodyPr>
          <a:lstStyle/>
          <a:p>
            <a:r>
              <a:rPr lang="en-US" sz="2000"/>
              <a:t>Edukacija klijenta o slikama i normalizacija</a:t>
            </a:r>
          </a:p>
        </p:txBody>
      </p:sp>
      <p:pic>
        <p:nvPicPr>
          <p:cNvPr id="5" name="Content Placeholder 4" descr="Upitnik sjedi pored bijele ljudske glave na plavoj pozadini. Horizontalna kompozicija s prostorom za kopiranje.">
            <a:extLst>
              <a:ext uri="{FF2B5EF4-FFF2-40B4-BE49-F238E27FC236}">
                <a16:creationId xmlns:a16="http://schemas.microsoft.com/office/drawing/2014/main" id="{CE5D5A93-9D4D-4F5B-9E2E-57F807082043}"/>
              </a:ext>
            </a:extLst>
          </p:cNvPr>
          <p:cNvPicPr>
            <a:picLocks noGrp="1" noChangeAspect="1"/>
          </p:cNvPicPr>
          <p:nvPr>
            <p:ph type="pic" sz="quarter" idx="15"/>
          </p:nvPr>
        </p:nvPicPr>
        <p:blipFill>
          <a:blip r:embed="rId3"/>
          <a:srcRect l="8072" r="8807" b="2"/>
          <a:stretch>
            <a:fillRect/>
          </a:stretch>
        </p:blipFill>
        <p:spPr>
          <a:xfrm>
            <a:off x="986599" y="2480792"/>
            <a:ext cx="4224528" cy="3392424"/>
          </a:xfrm>
        </p:spPr>
      </p:pic>
      <p:sp>
        <p:nvSpPr>
          <p:cNvPr id="4" name="Content Placeholder 3">
            <a:extLst>
              <a:ext uri="{FF2B5EF4-FFF2-40B4-BE49-F238E27FC236}">
                <a16:creationId xmlns:a16="http://schemas.microsoft.com/office/drawing/2014/main" id="{90A4172F-1E23-D918-B694-6808FF96570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9" y="732155"/>
            <a:ext cx="5486401" cy="5405377"/>
          </a:xfrm>
        </p:spPr>
        <p:txBody>
          <a:bodyPr>
            <a:normAutofit/>
          </a:bodyPr>
          <a:lstStyle/>
          <a:p>
            <a:pPr marL="0" indent="0">
              <a:spcBef>
                <a:spcPts val="2500"/>
              </a:spcBef>
              <a:buFont typeface="Arial" panose="020B0604020202020204" pitchFamily="34" charset="0"/>
              <a:buNone/>
            </a:pPr>
            <a:r>
              <a:rPr lang="en-US" b="1" dirty="0" err="1"/>
              <a:t>Vrste</a:t>
            </a:r>
            <a:r>
              <a:rPr lang="en-US" b="1" dirty="0"/>
              <a:t> </a:t>
            </a:r>
            <a:r>
              <a:rPr lang="en-US" b="1" dirty="0" err="1"/>
              <a:t>mentalnih</a:t>
            </a:r>
            <a:r>
              <a:rPr lang="en-US" b="1" dirty="0"/>
              <a:t> </a:t>
            </a:r>
            <a:r>
              <a:rPr lang="en-US" b="1" dirty="0" err="1"/>
              <a:t>slika</a:t>
            </a:r>
            <a:endParaRPr lang="en-US" b="1" dirty="0"/>
          </a:p>
          <a:p>
            <a:pPr marL="0" lvl="1" indent="0">
              <a:buFont typeface="Arial" panose="020B0604020202020204" pitchFamily="34" charset="0"/>
              <a:buNone/>
            </a:pPr>
            <a:r>
              <a:rPr dirty="0" err="1"/>
              <a:t>Mentalne</a:t>
            </a:r>
            <a:r>
              <a:rPr dirty="0"/>
              <a:t> </a:t>
            </a:r>
            <a:r>
              <a:rPr dirty="0" err="1"/>
              <a:t>slike</a:t>
            </a:r>
            <a:r>
              <a:rPr dirty="0"/>
              <a:t> </a:t>
            </a:r>
            <a:r>
              <a:rPr dirty="0" err="1"/>
              <a:t>uključuju</a:t>
            </a:r>
            <a:r>
              <a:rPr dirty="0"/>
              <a:t> </a:t>
            </a:r>
            <a:r>
              <a:rPr dirty="0" err="1"/>
              <a:t>fantazije</a:t>
            </a:r>
            <a:r>
              <a:rPr dirty="0"/>
              <a:t>, </a:t>
            </a:r>
            <a:r>
              <a:rPr lang="hr-HR" dirty="0"/>
              <a:t>sanjarenja</a:t>
            </a:r>
            <a:r>
              <a:rPr dirty="0"/>
              <a:t>, </a:t>
            </a:r>
            <a:r>
              <a:rPr dirty="0" err="1"/>
              <a:t>filmove</a:t>
            </a:r>
            <a:r>
              <a:rPr dirty="0"/>
              <a:t> u </a:t>
            </a:r>
            <a:r>
              <a:rPr dirty="0" err="1"/>
              <a:t>glavi</a:t>
            </a:r>
            <a:r>
              <a:rPr dirty="0"/>
              <a:t> </a:t>
            </a:r>
            <a:r>
              <a:rPr dirty="0" err="1"/>
              <a:t>i</a:t>
            </a:r>
            <a:r>
              <a:rPr dirty="0"/>
              <a:t> </a:t>
            </a:r>
            <a:r>
              <a:rPr dirty="0" err="1"/>
              <a:t>sjećanja</a:t>
            </a:r>
            <a:r>
              <a:rPr dirty="0"/>
              <a:t>, </a:t>
            </a:r>
            <a:r>
              <a:rPr dirty="0" err="1"/>
              <a:t>često</a:t>
            </a:r>
            <a:r>
              <a:rPr dirty="0"/>
              <a:t> </a:t>
            </a:r>
            <a:r>
              <a:rPr dirty="0" err="1"/>
              <a:t>kao</a:t>
            </a:r>
            <a:r>
              <a:rPr dirty="0"/>
              <a:t> </a:t>
            </a:r>
            <a:r>
              <a:rPr dirty="0" err="1"/>
              <a:t>automatske</a:t>
            </a:r>
            <a:r>
              <a:rPr dirty="0"/>
              <a:t> </a:t>
            </a:r>
            <a:r>
              <a:rPr dirty="0" err="1"/>
              <a:t>misli</a:t>
            </a:r>
            <a:r>
              <a:rPr dirty="0"/>
              <a:t>.</a:t>
            </a:r>
            <a:endParaRPr lang="en-US" dirty="0"/>
          </a:p>
          <a:p>
            <a:pPr marL="0" indent="0">
              <a:spcBef>
                <a:spcPts val="2500"/>
              </a:spcBef>
              <a:buFont typeface="Arial" panose="020B0604020202020204" pitchFamily="34" charset="0"/>
              <a:buNone/>
            </a:pPr>
            <a:r>
              <a:rPr lang="en-US" b="1" dirty="0" err="1"/>
              <a:t>Normalizacija</a:t>
            </a:r>
            <a:r>
              <a:rPr lang="en-US" b="1" dirty="0"/>
              <a:t> </a:t>
            </a:r>
            <a:r>
              <a:rPr lang="en-US" b="1" dirty="0" err="1"/>
              <a:t>iskustava</a:t>
            </a:r>
            <a:endParaRPr lang="en-US" b="1" dirty="0"/>
          </a:p>
          <a:p>
            <a:pPr marL="0" lvl="1" indent="0">
              <a:buFont typeface="Arial" panose="020B0604020202020204" pitchFamily="34" charset="0"/>
              <a:buNone/>
            </a:pPr>
            <a:r>
              <a:rPr dirty="0" err="1"/>
              <a:t>Terapeut</a:t>
            </a:r>
            <a:r>
              <a:rPr dirty="0"/>
              <a:t> </a:t>
            </a:r>
            <a:r>
              <a:rPr dirty="0" err="1"/>
              <a:t>pomaže</a:t>
            </a:r>
            <a:r>
              <a:rPr dirty="0"/>
              <a:t> </a:t>
            </a:r>
            <a:r>
              <a:rPr dirty="0" err="1"/>
              <a:t>klijentu</a:t>
            </a:r>
            <a:r>
              <a:rPr dirty="0"/>
              <a:t> </a:t>
            </a:r>
            <a:r>
              <a:rPr dirty="0" err="1"/>
              <a:t>razumjeti</a:t>
            </a:r>
            <a:r>
              <a:rPr dirty="0"/>
              <a:t> da </a:t>
            </a:r>
            <a:r>
              <a:rPr dirty="0" err="1"/>
              <a:t>su</a:t>
            </a:r>
            <a:r>
              <a:rPr dirty="0"/>
              <a:t> </a:t>
            </a:r>
            <a:r>
              <a:rPr dirty="0" err="1"/>
              <a:t>čudne</a:t>
            </a:r>
            <a:r>
              <a:rPr dirty="0"/>
              <a:t> </a:t>
            </a:r>
            <a:r>
              <a:rPr dirty="0" err="1"/>
              <a:t>ili</a:t>
            </a:r>
            <a:r>
              <a:rPr dirty="0"/>
              <a:t> </a:t>
            </a:r>
            <a:r>
              <a:rPr dirty="0" err="1"/>
              <a:t>nasilne</a:t>
            </a:r>
            <a:r>
              <a:rPr dirty="0"/>
              <a:t> </a:t>
            </a:r>
            <a:r>
              <a:rPr dirty="0" err="1"/>
              <a:t>slike</a:t>
            </a:r>
            <a:r>
              <a:rPr dirty="0"/>
              <a:t> </a:t>
            </a:r>
            <a:r>
              <a:rPr dirty="0" err="1"/>
              <a:t>česte</a:t>
            </a:r>
            <a:r>
              <a:rPr dirty="0"/>
              <a:t> </a:t>
            </a:r>
            <a:r>
              <a:rPr dirty="0" err="1"/>
              <a:t>i</a:t>
            </a:r>
            <a:r>
              <a:rPr dirty="0"/>
              <a:t> ne </a:t>
            </a:r>
            <a:r>
              <a:rPr dirty="0" err="1"/>
              <a:t>znače</a:t>
            </a:r>
            <a:r>
              <a:rPr dirty="0"/>
              <a:t> </a:t>
            </a:r>
            <a:r>
              <a:rPr dirty="0" err="1"/>
              <a:t>poremećaj</a:t>
            </a:r>
            <a:r>
              <a:rPr dirty="0"/>
              <a:t> </a:t>
            </a:r>
            <a:r>
              <a:rPr dirty="0" err="1"/>
              <a:t>ili</a:t>
            </a:r>
            <a:r>
              <a:rPr dirty="0"/>
              <a:t> </a:t>
            </a:r>
            <a:r>
              <a:rPr dirty="0" err="1"/>
              <a:t>čudnost</a:t>
            </a:r>
            <a:r>
              <a:rPr dirty="0"/>
              <a:t>.</a:t>
            </a:r>
            <a:endParaRPr lang="en-US" dirty="0"/>
          </a:p>
          <a:p>
            <a:pPr marL="0" indent="0">
              <a:spcBef>
                <a:spcPts val="2500"/>
              </a:spcBef>
              <a:buFont typeface="Arial" panose="020B0604020202020204" pitchFamily="34" charset="0"/>
              <a:buNone/>
            </a:pPr>
            <a:r>
              <a:rPr lang="en-US" b="1" dirty="0" err="1"/>
              <a:t>Ustrajnost</a:t>
            </a:r>
            <a:r>
              <a:rPr lang="en-US" b="1" dirty="0"/>
              <a:t> </a:t>
            </a:r>
            <a:r>
              <a:rPr lang="en-US" b="1" dirty="0" err="1"/>
              <a:t>terapeuta</a:t>
            </a:r>
            <a:endParaRPr lang="en-US" b="1" dirty="0"/>
          </a:p>
          <a:p>
            <a:pPr marL="0" lvl="1" indent="0">
              <a:buFont typeface="Arial" panose="020B0604020202020204" pitchFamily="34" charset="0"/>
              <a:buNone/>
            </a:pPr>
            <a:r>
              <a:rPr dirty="0" err="1"/>
              <a:t>Nježan</a:t>
            </a:r>
            <a:r>
              <a:rPr dirty="0"/>
              <a:t> </a:t>
            </a:r>
            <a:r>
              <a:rPr dirty="0" err="1"/>
              <a:t>i</a:t>
            </a:r>
            <a:r>
              <a:rPr dirty="0"/>
              <a:t> </a:t>
            </a:r>
            <a:r>
              <a:rPr dirty="0" err="1"/>
              <a:t>ustrajan</a:t>
            </a:r>
            <a:r>
              <a:rPr dirty="0"/>
              <a:t> </a:t>
            </a:r>
            <a:r>
              <a:rPr dirty="0" err="1"/>
              <a:t>terapeutski</a:t>
            </a:r>
            <a:r>
              <a:rPr dirty="0"/>
              <a:t> </a:t>
            </a:r>
            <a:r>
              <a:rPr dirty="0" err="1"/>
              <a:t>pristup</a:t>
            </a:r>
            <a:r>
              <a:rPr dirty="0"/>
              <a:t> </a:t>
            </a:r>
            <a:r>
              <a:rPr dirty="0" err="1"/>
              <a:t>ključan</a:t>
            </a:r>
            <a:r>
              <a:rPr dirty="0"/>
              <a:t> je za </a:t>
            </a:r>
            <a:r>
              <a:rPr dirty="0" err="1"/>
              <a:t>uspješno</a:t>
            </a:r>
            <a:r>
              <a:rPr dirty="0"/>
              <a:t> </a:t>
            </a:r>
            <a:r>
              <a:rPr dirty="0" err="1"/>
              <a:t>prepoznavanje</a:t>
            </a:r>
            <a:r>
              <a:rPr dirty="0"/>
              <a:t> </a:t>
            </a:r>
            <a:r>
              <a:rPr dirty="0" err="1"/>
              <a:t>i</a:t>
            </a:r>
            <a:r>
              <a:rPr dirty="0"/>
              <a:t> rad s </a:t>
            </a:r>
            <a:r>
              <a:rPr dirty="0" err="1"/>
              <a:t>negativnim</a:t>
            </a:r>
            <a:r>
              <a:rPr dirty="0"/>
              <a:t> </a:t>
            </a:r>
            <a:r>
              <a:rPr dirty="0" err="1"/>
              <a:t>slikama</a:t>
            </a:r>
            <a:endParaRPr lang="en-US" dirty="0"/>
          </a:p>
          <a:p>
            <a:pPr marL="0" indent="0">
              <a:spcBef>
                <a:spcPts val="2500"/>
              </a:spcBef>
              <a:buFont typeface="Arial" panose="020B0604020202020204" pitchFamily="34" charset="0"/>
              <a:buNone/>
            </a:pPr>
            <a:r>
              <a:rPr lang="en-US" b="1" dirty="0" err="1"/>
              <a:t>Povezanost</a:t>
            </a:r>
            <a:r>
              <a:rPr lang="en-US" b="1" dirty="0"/>
              <a:t> </a:t>
            </a:r>
            <a:r>
              <a:rPr lang="en-US" b="1" dirty="0" err="1"/>
              <a:t>slika</a:t>
            </a:r>
            <a:r>
              <a:rPr lang="en-US" b="1" dirty="0"/>
              <a:t> </a:t>
            </a:r>
            <a:r>
              <a:rPr lang="en-US" b="1" dirty="0" err="1"/>
              <a:t>i</a:t>
            </a:r>
            <a:r>
              <a:rPr lang="en-US" b="1" dirty="0"/>
              <a:t> </a:t>
            </a:r>
            <a:r>
              <a:rPr lang="en-US" b="1" dirty="0" err="1"/>
              <a:t>emocija</a:t>
            </a:r>
            <a:endParaRPr lang="en-US" b="1" dirty="0"/>
          </a:p>
          <a:p>
            <a:pPr marL="0" lvl="1" indent="0">
              <a:buFont typeface="Arial" panose="020B0604020202020204" pitchFamily="34" charset="0"/>
              <a:buNone/>
            </a:pPr>
            <a:r>
              <a:rPr dirty="0" err="1"/>
              <a:t>Prepoznavanje</a:t>
            </a:r>
            <a:r>
              <a:rPr dirty="0"/>
              <a:t> </a:t>
            </a:r>
            <a:r>
              <a:rPr dirty="0" err="1"/>
              <a:t>slika</a:t>
            </a:r>
            <a:r>
              <a:rPr dirty="0"/>
              <a:t> </a:t>
            </a:r>
            <a:r>
              <a:rPr dirty="0" err="1"/>
              <a:t>omogućuje</a:t>
            </a:r>
            <a:r>
              <a:rPr dirty="0"/>
              <a:t> </a:t>
            </a:r>
            <a:r>
              <a:rPr dirty="0" err="1"/>
              <a:t>učinkovitiju</a:t>
            </a:r>
            <a:r>
              <a:rPr dirty="0"/>
              <a:t> </a:t>
            </a:r>
            <a:r>
              <a:rPr dirty="0" err="1"/>
              <a:t>intervenciju</a:t>
            </a:r>
            <a:r>
              <a:rPr dirty="0"/>
              <a:t> </a:t>
            </a:r>
            <a:r>
              <a:rPr dirty="0" err="1"/>
              <a:t>jer</a:t>
            </a:r>
            <a:r>
              <a:rPr dirty="0"/>
              <a:t> </a:t>
            </a:r>
            <a:r>
              <a:rPr dirty="0" err="1"/>
              <a:t>su</a:t>
            </a:r>
            <a:r>
              <a:rPr dirty="0"/>
              <a:t> </a:t>
            </a:r>
            <a:r>
              <a:rPr dirty="0" err="1"/>
              <a:t>često</a:t>
            </a:r>
            <a:r>
              <a:rPr dirty="0"/>
              <a:t> </a:t>
            </a:r>
            <a:r>
              <a:rPr dirty="0" err="1"/>
              <a:t>povezane</a:t>
            </a:r>
            <a:r>
              <a:rPr dirty="0"/>
              <a:t> s </a:t>
            </a:r>
            <a:r>
              <a:rPr dirty="0" err="1"/>
              <a:t>emocionalnim</a:t>
            </a:r>
            <a:r>
              <a:rPr dirty="0"/>
              <a:t> </a:t>
            </a:r>
            <a:r>
              <a:rPr dirty="0" err="1"/>
              <a:t>reakcijama</a:t>
            </a:r>
            <a:r>
              <a:rPr dirty="0"/>
              <a:t>.</a:t>
            </a:r>
            <a:endParaRPr lang="en-US" dirty="0"/>
          </a:p>
        </p:txBody>
      </p:sp>
    </p:spTree>
    <p:extLst>
      <p:ext uri="{BB962C8B-B14F-4D97-AF65-F5344CB8AC3E}">
        <p14:creationId xmlns:p14="http://schemas.microsoft.com/office/powerpoint/2010/main" val="29164520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509E-239D-1030-F4C6-57666DCEA39A}"/>
              </a:ext>
            </a:extLst>
          </p:cNvPr>
          <p:cNvSpPr>
            <a:spLocks noGrp="1"/>
          </p:cNvSpPr>
          <p:nvPr>
            <p:ph type="ctrTitle"/>
          </p:nvPr>
        </p:nvSpPr>
        <p:spPr>
          <a:xfrm>
            <a:off x="612648" y="1417671"/>
            <a:ext cx="7909560" cy="4754529"/>
          </a:xfrm>
        </p:spPr>
        <p:txBody>
          <a:bodyPr anchor="b">
            <a:normAutofit/>
          </a:bodyPr>
          <a:lstStyle/>
          <a:p>
            <a:r>
              <a:rPr lang="en-US"/>
              <a:t>Modifikacija spontanih negativnih slika</a:t>
            </a:r>
          </a:p>
        </p:txBody>
      </p:sp>
    </p:spTree>
    <p:extLst>
      <p:ext uri="{BB962C8B-B14F-4D97-AF65-F5344CB8AC3E}">
        <p14:creationId xmlns:p14="http://schemas.microsoft.com/office/powerpoint/2010/main" val="4025381869"/>
      </p:ext>
    </p:extLst>
  </p:cSld>
  <p:clrMapOvr>
    <a:masterClrMapping/>
  </p:clrMapOvr>
  <p:transition>
    <p:fade/>
  </p:transition>
</p:sld>
</file>

<file path=ppt/theme/theme1.xml><?xml version="1.0" encoding="utf-8"?>
<a:theme xmlns:a="http://schemas.openxmlformats.org/drawingml/2006/main" name="Solace">
  <a:themeElements>
    <a:clrScheme name="Custom 2">
      <a:dk1>
        <a:srgbClr val="000000"/>
      </a:dk1>
      <a:lt1>
        <a:srgbClr val="FFFFFF"/>
      </a:lt1>
      <a:dk2>
        <a:srgbClr val="0B2627"/>
      </a:dk2>
      <a:lt2>
        <a:srgbClr val="DAE3E3"/>
      </a:lt2>
      <a:accent1>
        <a:srgbClr val="858A66"/>
      </a:accent1>
      <a:accent2>
        <a:srgbClr val="DACCE0"/>
      </a:accent2>
      <a:accent3>
        <a:srgbClr val="ADBEBF"/>
      </a:accent3>
      <a:accent4>
        <a:srgbClr val="E0B775"/>
      </a:accent4>
      <a:accent5>
        <a:srgbClr val="BA6F50"/>
      </a:accent5>
      <a:accent6>
        <a:srgbClr val="D0BB9E"/>
      </a:accent6>
      <a:hlink>
        <a:srgbClr val="698289"/>
      </a:hlink>
      <a:folHlink>
        <a:srgbClr val="9F7C8F"/>
      </a:folHlink>
    </a:clrScheme>
    <a:fontScheme name="Custom 63">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ace_Copilot Layouts_win32_KO_V7" id="{158F8A01-2E5F-4A07-81BB-FE4F3C72D79D}" vid="{30D5BA39-8B68-4632-B62A-F659D871A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9ED26-B189-4BA1-99D0-1112D8C2F106}">
  <ds:schemaRefs>
    <ds:schemaRef ds:uri="http://schemas.microsoft.com/office/2006/documentManagement/types"/>
    <ds:schemaRef ds:uri="http://www.w3.org/XML/1998/namespace"/>
    <ds:schemaRef ds:uri="16c05727-aa75-4e4a-9b5f-8a80a1165891"/>
    <ds:schemaRef ds:uri="http://purl.org/dc/elements/1.1/"/>
    <ds:schemaRef ds:uri="http://schemas.openxmlformats.org/package/2006/metadata/core-properties"/>
    <ds:schemaRef ds:uri="http://purl.org/dc/terms/"/>
    <ds:schemaRef ds:uri="71af3243-3dd4-4a8d-8c0d-dd76da1f02a5"/>
    <ds:schemaRef ds:uri="http://schemas.microsoft.com/office/infopath/2007/PartnerControls"/>
    <ds:schemaRef ds:uri="http://purl.org/dc/dcmitype/"/>
    <ds:schemaRef ds:uri="230e9df3-be65-4c73-a93b-d1236ebd677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38E339AF-67FC-4BA3-8B2E-038B3ED310D5}">
  <ds:schemaRefs>
    <ds:schemaRef ds:uri="http://schemas.microsoft.com/sharepoint/v3/contenttype/forms"/>
  </ds:schemaRefs>
</ds:datastoreItem>
</file>

<file path=customXml/itemProps3.xml><?xml version="1.0" encoding="utf-8"?>
<ds:datastoreItem xmlns:ds="http://schemas.openxmlformats.org/officeDocument/2006/customXml" ds:itemID="{3766CE19-BB35-48A2-AFDA-766E83330032}">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77ced66-738b-4d45-b3d5-615aa6299286}" enabled="1" method="Privileged" siteId="{f7ef0a86-3179-47cc-8497-f3b5dd0d29fa}" removed="0"/>
</clbl:labelList>
</file>

<file path=docProps/app.xml><?xml version="1.0" encoding="utf-8"?>
<Properties xmlns="http://schemas.openxmlformats.org/officeDocument/2006/extended-properties" xmlns:vt="http://schemas.openxmlformats.org/officeDocument/2006/docPropsVTypes">
  <Template/>
  <TotalTime>707</TotalTime>
  <Words>1287</Words>
  <Application>Microsoft Office PowerPoint</Application>
  <PresentationFormat>Widescreen</PresentationFormat>
  <Paragraphs>118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Batang</vt:lpstr>
      <vt:lpstr>Aptos</vt:lpstr>
      <vt:lpstr>Arial</vt:lpstr>
      <vt:lpstr>Avenir Next LT Pro Light</vt:lpstr>
      <vt:lpstr>Solace</vt:lpstr>
      <vt:lpstr>Imaginacija u kognitivno-bihevioralnoj terapiji (KBT)</vt:lpstr>
      <vt:lpstr>Osnove imaginacije u KBT-u</vt:lpstr>
      <vt:lpstr>Definicija i utjecaj mentalne imaginacije</vt:lpstr>
      <vt:lpstr>Ciljevi rada s imaginacijom u terapiji</vt:lpstr>
      <vt:lpstr>Tehnike induciranja pozitivnih slika</vt:lpstr>
      <vt:lpstr>Identifikacija i edukacija o negativnim slikama</vt:lpstr>
      <vt:lpstr>Prepoznavanje spontanih negativnih slika</vt:lpstr>
      <vt:lpstr>Edukacija klijenta o slikama i normalizacija</vt:lpstr>
      <vt:lpstr>Modifikacija spontanih negativnih slika</vt:lpstr>
      <vt:lpstr>Promjena filma i praćenje slike do kraja</vt:lpstr>
      <vt:lpstr>Skok u blisku i daleku budućnost</vt:lpstr>
      <vt:lpstr>Testiranje realnosti slike</vt:lpstr>
      <vt:lpstr>Zaključak: snaga imaginacije u KBT-u</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Filip Sviben</cp:lastModifiedBy>
  <cp:revision>1</cp:revision>
  <dcterms:created xsi:type="dcterms:W3CDTF">2025-05-21T23:03:00Z</dcterms:created>
  <dcterms:modified xsi:type="dcterms:W3CDTF">2026-03-03T20:06:01Z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ClassificationContentMarkingFooterLocations">
    <vt:lpwstr>Solace:8</vt:lpwstr>
  </property>
  <property fmtid="{D5CDD505-2E9C-101B-9397-08002B2CF9AE}" pid="5" name="ClassificationContentMarkingFooterText">
    <vt:lpwstr>PUBLIC</vt:lpwstr>
  </property>
</Properties>
</file>