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1"/>
  </p:notes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5" r:id="rId18"/>
    <p:sldId id="274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3AA60A-6414-4768-B905-9F2CDD07FB0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653115A-3219-4EEA-969E-B9C5B999FF1E}">
      <dgm:prSet phldrT="[Text]" phldr="0"/>
      <dgm:spPr/>
      <dgm:t>
        <a:bodyPr/>
        <a:lstStyle/>
        <a:p>
          <a:r>
            <a:rPr lang="hr-HR" dirty="0"/>
            <a:t>Psihoedukacijom (učinkovitost KBT-a!)</a:t>
          </a:r>
          <a:endParaRPr lang="en-GB" dirty="0"/>
        </a:p>
      </dgm:t>
    </dgm:pt>
    <dgm:pt modelId="{B7F83E19-149C-4D43-AD5D-67374DE27B7C}" type="parTrans" cxnId="{8AE9944B-C49B-4D69-B6C3-335907109B3C}">
      <dgm:prSet/>
      <dgm:spPr/>
      <dgm:t>
        <a:bodyPr/>
        <a:lstStyle/>
        <a:p>
          <a:endParaRPr lang="en-GB"/>
        </a:p>
      </dgm:t>
    </dgm:pt>
    <dgm:pt modelId="{80E4204C-656D-4A20-85FE-04E0B1121A3E}" type="sibTrans" cxnId="{8AE9944B-C49B-4D69-B6C3-335907109B3C}">
      <dgm:prSet/>
      <dgm:spPr/>
      <dgm:t>
        <a:bodyPr/>
        <a:lstStyle/>
        <a:p>
          <a:endParaRPr lang="en-GB"/>
        </a:p>
      </dgm:t>
    </dgm:pt>
    <dgm:pt modelId="{47686F31-F06F-477A-89EF-8CD92A50555D}">
      <dgm:prSet phldrT="[Text]" phldr="0"/>
      <dgm:spPr/>
      <dgm:t>
        <a:bodyPr/>
        <a:lstStyle/>
        <a:p>
          <a:r>
            <a:rPr lang="hr-HR" dirty="0"/>
            <a:t>Jasnim planom tretmana</a:t>
          </a:r>
          <a:endParaRPr lang="en-GB" dirty="0"/>
        </a:p>
      </dgm:t>
    </dgm:pt>
    <dgm:pt modelId="{BA980568-E9F7-44A9-B8C7-04193910AF2E}" type="parTrans" cxnId="{F9CEB9E2-B1AE-46BC-8F09-7E8B960F8572}">
      <dgm:prSet/>
      <dgm:spPr/>
      <dgm:t>
        <a:bodyPr/>
        <a:lstStyle/>
        <a:p>
          <a:endParaRPr lang="en-GB"/>
        </a:p>
      </dgm:t>
    </dgm:pt>
    <dgm:pt modelId="{2847D237-4B19-4436-B1A0-1A40C9FA43A6}" type="sibTrans" cxnId="{F9CEB9E2-B1AE-46BC-8F09-7E8B960F8572}">
      <dgm:prSet/>
      <dgm:spPr/>
      <dgm:t>
        <a:bodyPr/>
        <a:lstStyle/>
        <a:p>
          <a:endParaRPr lang="en-GB"/>
        </a:p>
      </dgm:t>
    </dgm:pt>
    <dgm:pt modelId="{E1CDAF5B-AB1C-4229-83A3-F8DC32F53550}">
      <dgm:prSet phldrT="[Text]" phldr="0"/>
      <dgm:spPr/>
      <dgm:t>
        <a:bodyPr/>
        <a:lstStyle/>
        <a:p>
          <a:r>
            <a:rPr lang="hr-HR" dirty="0"/>
            <a:t>Iskazivanjem profesionalnog uvjerenja da se klijentu može pomoći</a:t>
          </a:r>
          <a:endParaRPr lang="en-GB" dirty="0"/>
        </a:p>
      </dgm:t>
    </dgm:pt>
    <dgm:pt modelId="{5E0858CC-2CC4-4BE9-ABE2-93CFFA68B271}" type="parTrans" cxnId="{67515D4E-EF7A-40F5-92B1-02FE9C62A7B5}">
      <dgm:prSet/>
      <dgm:spPr/>
      <dgm:t>
        <a:bodyPr/>
        <a:lstStyle/>
        <a:p>
          <a:endParaRPr lang="en-GB"/>
        </a:p>
      </dgm:t>
    </dgm:pt>
    <dgm:pt modelId="{2D92FAB7-0DD2-498C-B425-0C97B89DCB6D}" type="sibTrans" cxnId="{67515D4E-EF7A-40F5-92B1-02FE9C62A7B5}">
      <dgm:prSet/>
      <dgm:spPr/>
      <dgm:t>
        <a:bodyPr/>
        <a:lstStyle/>
        <a:p>
          <a:endParaRPr lang="en-GB"/>
        </a:p>
      </dgm:t>
    </dgm:pt>
    <dgm:pt modelId="{1F43F8D2-8A45-4587-9500-4767D9068F26}">
      <dgm:prSet phldrT="[Text]"/>
      <dgm:spPr/>
      <dgm:t>
        <a:bodyPr/>
        <a:lstStyle/>
        <a:p>
          <a:pPr>
            <a:buSzPts val="1000"/>
            <a:buFont typeface="Courier New" panose="02070309020205020404" pitchFamily="49" charset="0"/>
            <a:buChar char="o"/>
          </a:pPr>
          <a:r>
            <a:rPr lang="en-GB" dirty="0" err="1"/>
            <a:t>identifikacijom</a:t>
          </a:r>
          <a:r>
            <a:rPr lang="en-GB" dirty="0"/>
            <a:t> </a:t>
          </a:r>
          <a:r>
            <a:rPr lang="en-GB" b="1" dirty="0" err="1"/>
            <a:t>vrijednosti</a:t>
          </a:r>
          <a:r>
            <a:rPr lang="en-GB" b="1" dirty="0"/>
            <a:t>,</a:t>
          </a:r>
          <a:r>
            <a:rPr lang="hr-HR" b="1" dirty="0"/>
            <a:t> težnji</a:t>
          </a:r>
          <a:r>
            <a:rPr lang="en-GB" b="1" dirty="0"/>
            <a:t> </a:t>
          </a:r>
          <a:r>
            <a:rPr lang="en-GB" b="1" dirty="0" err="1"/>
            <a:t>i</a:t>
          </a:r>
          <a:r>
            <a:rPr lang="en-GB" b="1" dirty="0"/>
            <a:t> </a:t>
          </a:r>
          <a:r>
            <a:rPr lang="en-GB" b="1" dirty="0" err="1"/>
            <a:t>ciljeva</a:t>
          </a:r>
          <a:r>
            <a:rPr lang="en-GB" dirty="0"/>
            <a:t> (</a:t>
          </a:r>
          <a:r>
            <a:rPr lang="en-GB" dirty="0" err="1"/>
            <a:t>povećanje</a:t>
          </a:r>
          <a:r>
            <a:rPr lang="en-GB" dirty="0"/>
            <a:t> </a:t>
          </a:r>
          <a:r>
            <a:rPr lang="en-GB" dirty="0" err="1"/>
            <a:t>smisla</a:t>
          </a:r>
          <a:r>
            <a:rPr lang="en-GB" dirty="0"/>
            <a:t> </a:t>
          </a:r>
          <a:r>
            <a:rPr lang="en-GB" dirty="0" err="1"/>
            <a:t>i</a:t>
          </a:r>
          <a:r>
            <a:rPr lang="en-GB" dirty="0"/>
            <a:t> </a:t>
          </a:r>
          <a:r>
            <a:rPr lang="en-GB" dirty="0" err="1"/>
            <a:t>motivacije</a:t>
          </a:r>
          <a:r>
            <a:rPr lang="en-GB" dirty="0"/>
            <a:t>)</a:t>
          </a:r>
        </a:p>
      </dgm:t>
    </dgm:pt>
    <dgm:pt modelId="{0FC01C4C-A3FF-4E64-BE4C-B0D76CF04941}" type="parTrans" cxnId="{C67F10E9-0AD2-4353-ACE7-7EC7AB6376E4}">
      <dgm:prSet/>
      <dgm:spPr/>
      <dgm:t>
        <a:bodyPr/>
        <a:lstStyle/>
        <a:p>
          <a:endParaRPr lang="en-GB"/>
        </a:p>
      </dgm:t>
    </dgm:pt>
    <dgm:pt modelId="{DE90E670-06F4-49D4-A60E-24777406DD3E}" type="sibTrans" cxnId="{C67F10E9-0AD2-4353-ACE7-7EC7AB6376E4}">
      <dgm:prSet/>
      <dgm:spPr/>
      <dgm:t>
        <a:bodyPr/>
        <a:lstStyle/>
        <a:p>
          <a:endParaRPr lang="en-GB"/>
        </a:p>
      </dgm:t>
    </dgm:pt>
    <dgm:pt modelId="{D8DA18FC-E611-4F35-91DD-872FB6232697}" type="pres">
      <dgm:prSet presAssocID="{983AA60A-6414-4768-B905-9F2CDD07FB03}" presName="diagram" presStyleCnt="0">
        <dgm:presLayoutVars>
          <dgm:dir/>
          <dgm:resizeHandles val="exact"/>
        </dgm:presLayoutVars>
      </dgm:prSet>
      <dgm:spPr/>
    </dgm:pt>
    <dgm:pt modelId="{BBCC3FD0-CD2E-4AB8-B879-FD9D5B3D96F4}" type="pres">
      <dgm:prSet presAssocID="{8653115A-3219-4EEA-969E-B9C5B999FF1E}" presName="node" presStyleLbl="node1" presStyleIdx="0" presStyleCnt="4" custLinFactNeighborX="658" custLinFactNeighborY="268">
        <dgm:presLayoutVars>
          <dgm:bulletEnabled val="1"/>
        </dgm:presLayoutVars>
      </dgm:prSet>
      <dgm:spPr/>
    </dgm:pt>
    <dgm:pt modelId="{35750DEE-836B-4375-AFED-0D1E79862C23}" type="pres">
      <dgm:prSet presAssocID="{80E4204C-656D-4A20-85FE-04E0B1121A3E}" presName="sibTrans" presStyleCnt="0"/>
      <dgm:spPr/>
    </dgm:pt>
    <dgm:pt modelId="{751A71D9-00F0-44A9-8EBF-98B60B38F210}" type="pres">
      <dgm:prSet presAssocID="{47686F31-F06F-477A-89EF-8CD92A50555D}" presName="node" presStyleLbl="node1" presStyleIdx="1" presStyleCnt="4">
        <dgm:presLayoutVars>
          <dgm:bulletEnabled val="1"/>
        </dgm:presLayoutVars>
      </dgm:prSet>
      <dgm:spPr/>
    </dgm:pt>
    <dgm:pt modelId="{BC311D29-31D4-4276-8DE3-6EC83F18DC59}" type="pres">
      <dgm:prSet presAssocID="{2847D237-4B19-4436-B1A0-1A40C9FA43A6}" presName="sibTrans" presStyleCnt="0"/>
      <dgm:spPr/>
    </dgm:pt>
    <dgm:pt modelId="{5022A6B0-0697-4DDE-B734-AC33B055A8F5}" type="pres">
      <dgm:prSet presAssocID="{E1CDAF5B-AB1C-4229-83A3-F8DC32F53550}" presName="node" presStyleLbl="node1" presStyleIdx="2" presStyleCnt="4">
        <dgm:presLayoutVars>
          <dgm:bulletEnabled val="1"/>
        </dgm:presLayoutVars>
      </dgm:prSet>
      <dgm:spPr/>
    </dgm:pt>
    <dgm:pt modelId="{EB4C4580-9FB0-42AB-BEEF-BE3F3B4A97D6}" type="pres">
      <dgm:prSet presAssocID="{2D92FAB7-0DD2-498C-B425-0C97B89DCB6D}" presName="sibTrans" presStyleCnt="0"/>
      <dgm:spPr/>
    </dgm:pt>
    <dgm:pt modelId="{FFE245A8-21EF-43E9-B786-3DA2204D5BC1}" type="pres">
      <dgm:prSet presAssocID="{1F43F8D2-8A45-4587-9500-4767D9068F26}" presName="node" presStyleLbl="node1" presStyleIdx="3" presStyleCnt="4">
        <dgm:presLayoutVars>
          <dgm:bulletEnabled val="1"/>
        </dgm:presLayoutVars>
      </dgm:prSet>
      <dgm:spPr/>
    </dgm:pt>
  </dgm:ptLst>
  <dgm:cxnLst>
    <dgm:cxn modelId="{F77D6007-CCB3-408E-A601-A6135F4DBBED}" type="presOf" srcId="{983AA60A-6414-4768-B905-9F2CDD07FB03}" destId="{D8DA18FC-E611-4F35-91DD-872FB6232697}" srcOrd="0" destOrd="0" presId="urn:microsoft.com/office/officeart/2005/8/layout/default"/>
    <dgm:cxn modelId="{F60A7766-49B3-4582-B451-2547C747ABE9}" type="presOf" srcId="{8653115A-3219-4EEA-969E-B9C5B999FF1E}" destId="{BBCC3FD0-CD2E-4AB8-B879-FD9D5B3D96F4}" srcOrd="0" destOrd="0" presId="urn:microsoft.com/office/officeart/2005/8/layout/default"/>
    <dgm:cxn modelId="{8AE9944B-C49B-4D69-B6C3-335907109B3C}" srcId="{983AA60A-6414-4768-B905-9F2CDD07FB03}" destId="{8653115A-3219-4EEA-969E-B9C5B999FF1E}" srcOrd="0" destOrd="0" parTransId="{B7F83E19-149C-4D43-AD5D-67374DE27B7C}" sibTransId="{80E4204C-656D-4A20-85FE-04E0B1121A3E}"/>
    <dgm:cxn modelId="{67515D4E-EF7A-40F5-92B1-02FE9C62A7B5}" srcId="{983AA60A-6414-4768-B905-9F2CDD07FB03}" destId="{E1CDAF5B-AB1C-4229-83A3-F8DC32F53550}" srcOrd="2" destOrd="0" parTransId="{5E0858CC-2CC4-4BE9-ABE2-93CFFA68B271}" sibTransId="{2D92FAB7-0DD2-498C-B425-0C97B89DCB6D}"/>
    <dgm:cxn modelId="{772E8177-8621-4E0E-8857-927E56ADECFD}" type="presOf" srcId="{47686F31-F06F-477A-89EF-8CD92A50555D}" destId="{751A71D9-00F0-44A9-8EBF-98B60B38F210}" srcOrd="0" destOrd="0" presId="urn:microsoft.com/office/officeart/2005/8/layout/default"/>
    <dgm:cxn modelId="{A93EF584-044A-4374-AB5B-92ED8C61F59F}" type="presOf" srcId="{1F43F8D2-8A45-4587-9500-4767D9068F26}" destId="{FFE245A8-21EF-43E9-B786-3DA2204D5BC1}" srcOrd="0" destOrd="0" presId="urn:microsoft.com/office/officeart/2005/8/layout/default"/>
    <dgm:cxn modelId="{B0EB39BB-7D1C-410D-A224-3E118DC4B672}" type="presOf" srcId="{E1CDAF5B-AB1C-4229-83A3-F8DC32F53550}" destId="{5022A6B0-0697-4DDE-B734-AC33B055A8F5}" srcOrd="0" destOrd="0" presId="urn:microsoft.com/office/officeart/2005/8/layout/default"/>
    <dgm:cxn modelId="{F9CEB9E2-B1AE-46BC-8F09-7E8B960F8572}" srcId="{983AA60A-6414-4768-B905-9F2CDD07FB03}" destId="{47686F31-F06F-477A-89EF-8CD92A50555D}" srcOrd="1" destOrd="0" parTransId="{BA980568-E9F7-44A9-B8C7-04193910AF2E}" sibTransId="{2847D237-4B19-4436-B1A0-1A40C9FA43A6}"/>
    <dgm:cxn modelId="{C67F10E9-0AD2-4353-ACE7-7EC7AB6376E4}" srcId="{983AA60A-6414-4768-B905-9F2CDD07FB03}" destId="{1F43F8D2-8A45-4587-9500-4767D9068F26}" srcOrd="3" destOrd="0" parTransId="{0FC01C4C-A3FF-4E64-BE4C-B0D76CF04941}" sibTransId="{DE90E670-06F4-49D4-A60E-24777406DD3E}"/>
    <dgm:cxn modelId="{57B16056-E020-4399-AF52-B1F300D1F03A}" type="presParOf" srcId="{D8DA18FC-E611-4F35-91DD-872FB6232697}" destId="{BBCC3FD0-CD2E-4AB8-B879-FD9D5B3D96F4}" srcOrd="0" destOrd="0" presId="urn:microsoft.com/office/officeart/2005/8/layout/default"/>
    <dgm:cxn modelId="{91444547-2F93-46B7-B379-E51646BE79CF}" type="presParOf" srcId="{D8DA18FC-E611-4F35-91DD-872FB6232697}" destId="{35750DEE-836B-4375-AFED-0D1E79862C23}" srcOrd="1" destOrd="0" presId="urn:microsoft.com/office/officeart/2005/8/layout/default"/>
    <dgm:cxn modelId="{7E9AFC81-F12A-4D9C-9642-E27040FC42D3}" type="presParOf" srcId="{D8DA18FC-E611-4F35-91DD-872FB6232697}" destId="{751A71D9-00F0-44A9-8EBF-98B60B38F210}" srcOrd="2" destOrd="0" presId="urn:microsoft.com/office/officeart/2005/8/layout/default"/>
    <dgm:cxn modelId="{F5250535-544D-4C6F-A2DB-D23D4F177921}" type="presParOf" srcId="{D8DA18FC-E611-4F35-91DD-872FB6232697}" destId="{BC311D29-31D4-4276-8DE3-6EC83F18DC59}" srcOrd="3" destOrd="0" presId="urn:microsoft.com/office/officeart/2005/8/layout/default"/>
    <dgm:cxn modelId="{1EAA82BB-84DE-4FAD-9C9F-751BAEDFAFF4}" type="presParOf" srcId="{D8DA18FC-E611-4F35-91DD-872FB6232697}" destId="{5022A6B0-0697-4DDE-B734-AC33B055A8F5}" srcOrd="4" destOrd="0" presId="urn:microsoft.com/office/officeart/2005/8/layout/default"/>
    <dgm:cxn modelId="{0269282B-23C7-435B-BE62-D5C7D9C2392D}" type="presParOf" srcId="{D8DA18FC-E611-4F35-91DD-872FB6232697}" destId="{EB4C4580-9FB0-42AB-BEEF-BE3F3B4A97D6}" srcOrd="5" destOrd="0" presId="urn:microsoft.com/office/officeart/2005/8/layout/default"/>
    <dgm:cxn modelId="{639EABD7-5B7D-45A3-BCAB-DBB6CCA5AD10}" type="presParOf" srcId="{D8DA18FC-E611-4F35-91DD-872FB6232697}" destId="{FFE245A8-21EF-43E9-B786-3DA2204D5BC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C6F28C-0DF4-498A-AA49-5319C691D2D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EAD7632-03E7-4EE0-BC0B-26BEB4C74B40}">
      <dgm:prSet phldrT="[Text]" phldr="0"/>
      <dgm:spPr/>
      <dgm:t>
        <a:bodyPr/>
        <a:lstStyle/>
        <a:p>
          <a:r>
            <a:rPr lang="hr-HR" dirty="0"/>
            <a:t>Početni dio</a:t>
          </a:r>
          <a:endParaRPr lang="en-GB" dirty="0"/>
        </a:p>
      </dgm:t>
    </dgm:pt>
    <dgm:pt modelId="{174017DA-6D0F-4BDB-B44C-B8046496B5BF}" type="parTrans" cxnId="{A8C06005-064B-44E0-9071-CA14229C77C9}">
      <dgm:prSet/>
      <dgm:spPr/>
      <dgm:t>
        <a:bodyPr/>
        <a:lstStyle/>
        <a:p>
          <a:endParaRPr lang="en-GB"/>
        </a:p>
      </dgm:t>
    </dgm:pt>
    <dgm:pt modelId="{32D54DA5-E0CA-4108-ACAD-7187D649C5A2}" type="sibTrans" cxnId="{A8C06005-064B-44E0-9071-CA14229C77C9}">
      <dgm:prSet/>
      <dgm:spPr/>
      <dgm:t>
        <a:bodyPr/>
        <a:lstStyle/>
        <a:p>
          <a:endParaRPr lang="en-GB"/>
        </a:p>
      </dgm:t>
    </dgm:pt>
    <dgm:pt modelId="{49767210-356D-44AD-9B35-31F063BADED0}">
      <dgm:prSet phldrT="[Text]" phldr="0"/>
      <dgm:spPr/>
      <dgm:t>
        <a:bodyPr/>
        <a:lstStyle/>
        <a:p>
          <a:r>
            <a:rPr lang="hr-HR" dirty="0"/>
            <a:t>Provjera raspoloženja</a:t>
          </a:r>
          <a:endParaRPr lang="en-GB" dirty="0"/>
        </a:p>
      </dgm:t>
    </dgm:pt>
    <dgm:pt modelId="{170C7E44-219F-4993-9BF8-D0F86E2878B7}" type="parTrans" cxnId="{EF16CC19-E23B-40E1-BA90-22BE2393DFDF}">
      <dgm:prSet/>
      <dgm:spPr/>
      <dgm:t>
        <a:bodyPr/>
        <a:lstStyle/>
        <a:p>
          <a:endParaRPr lang="en-GB"/>
        </a:p>
      </dgm:t>
    </dgm:pt>
    <dgm:pt modelId="{7B232472-8A2F-4945-88A9-045AB4CE22F0}" type="sibTrans" cxnId="{EF16CC19-E23B-40E1-BA90-22BE2393DFDF}">
      <dgm:prSet/>
      <dgm:spPr/>
      <dgm:t>
        <a:bodyPr/>
        <a:lstStyle/>
        <a:p>
          <a:endParaRPr lang="en-GB"/>
        </a:p>
      </dgm:t>
    </dgm:pt>
    <dgm:pt modelId="{41044EAD-1DFE-4A0E-ADAB-36698D58081E}">
      <dgm:prSet phldrT="[Text]" phldr="0"/>
      <dgm:spPr/>
      <dgm:t>
        <a:bodyPr/>
        <a:lstStyle/>
        <a:p>
          <a:r>
            <a:rPr lang="hr-HR" dirty="0"/>
            <a:t>Dnevni red</a:t>
          </a:r>
          <a:endParaRPr lang="en-GB" dirty="0"/>
        </a:p>
      </dgm:t>
    </dgm:pt>
    <dgm:pt modelId="{1C452BC9-4D07-40DC-ABEB-42F5F2F6F43E}" type="parTrans" cxnId="{B00F0A24-009F-432E-B65F-509A06B16B5E}">
      <dgm:prSet/>
      <dgm:spPr/>
      <dgm:t>
        <a:bodyPr/>
        <a:lstStyle/>
        <a:p>
          <a:endParaRPr lang="en-GB"/>
        </a:p>
      </dgm:t>
    </dgm:pt>
    <dgm:pt modelId="{DA066521-3F74-4355-BB35-9C8058590567}" type="sibTrans" cxnId="{B00F0A24-009F-432E-B65F-509A06B16B5E}">
      <dgm:prSet/>
      <dgm:spPr/>
      <dgm:t>
        <a:bodyPr/>
        <a:lstStyle/>
        <a:p>
          <a:endParaRPr lang="en-GB"/>
        </a:p>
      </dgm:t>
    </dgm:pt>
    <dgm:pt modelId="{B522A349-2C6D-44E1-9FFF-C2AC37CC7CCD}">
      <dgm:prSet phldrT="[Text]" phldr="0"/>
      <dgm:spPr/>
      <dgm:t>
        <a:bodyPr/>
        <a:lstStyle/>
        <a:p>
          <a:r>
            <a:rPr lang="hr-HR" dirty="0"/>
            <a:t>Središnji dio</a:t>
          </a:r>
          <a:endParaRPr lang="en-GB" dirty="0"/>
        </a:p>
      </dgm:t>
    </dgm:pt>
    <dgm:pt modelId="{2EE68CFC-AFDC-458F-B903-8B39A00B97BA}" type="parTrans" cxnId="{28509C32-21E8-412C-ABDE-0B7214BE0500}">
      <dgm:prSet/>
      <dgm:spPr/>
      <dgm:t>
        <a:bodyPr/>
        <a:lstStyle/>
        <a:p>
          <a:endParaRPr lang="en-GB"/>
        </a:p>
      </dgm:t>
    </dgm:pt>
    <dgm:pt modelId="{2ECE7335-D9F1-4D3C-AF1F-5CF36B764F2A}" type="sibTrans" cxnId="{28509C32-21E8-412C-ABDE-0B7214BE0500}">
      <dgm:prSet/>
      <dgm:spPr/>
      <dgm:t>
        <a:bodyPr/>
        <a:lstStyle/>
        <a:p>
          <a:endParaRPr lang="en-GB"/>
        </a:p>
      </dgm:t>
    </dgm:pt>
    <dgm:pt modelId="{A1BEE1DD-66AE-4FF2-933C-3A4C042A9D47}">
      <dgm:prSet phldrT="[Text]" phldr="0"/>
      <dgm:spPr/>
      <dgm:t>
        <a:bodyPr/>
        <a:lstStyle/>
        <a:p>
          <a:r>
            <a:rPr lang="hr-HR" dirty="0"/>
            <a:t>Težnje, vrijednosti i ciljevi </a:t>
          </a:r>
          <a:endParaRPr lang="en-GB" dirty="0"/>
        </a:p>
      </dgm:t>
    </dgm:pt>
    <dgm:pt modelId="{B3B7F46F-1DB6-4F7E-816A-FBE6118CF677}" type="parTrans" cxnId="{BBD30A36-3004-4343-BC59-EAA7929F7214}">
      <dgm:prSet/>
      <dgm:spPr/>
      <dgm:t>
        <a:bodyPr/>
        <a:lstStyle/>
        <a:p>
          <a:endParaRPr lang="en-GB"/>
        </a:p>
      </dgm:t>
    </dgm:pt>
    <dgm:pt modelId="{285EAE17-3AAA-402D-8F4D-23EC7036E891}" type="sibTrans" cxnId="{BBD30A36-3004-4343-BC59-EAA7929F7214}">
      <dgm:prSet/>
      <dgm:spPr/>
      <dgm:t>
        <a:bodyPr/>
        <a:lstStyle/>
        <a:p>
          <a:endParaRPr lang="en-GB"/>
        </a:p>
      </dgm:t>
    </dgm:pt>
    <dgm:pt modelId="{1699B6B3-2CE0-4808-963D-94FDBE8CA3F1}">
      <dgm:prSet phldrT="[Text]" phldr="0"/>
      <dgm:spPr/>
      <dgm:t>
        <a:bodyPr/>
        <a:lstStyle/>
        <a:p>
          <a:r>
            <a:rPr lang="hr-HR" dirty="0"/>
            <a:t>Definiranje novog akcijskog plana</a:t>
          </a:r>
          <a:endParaRPr lang="en-GB" dirty="0"/>
        </a:p>
      </dgm:t>
    </dgm:pt>
    <dgm:pt modelId="{7382A777-B3B6-47AB-A5F8-F466EC5D27A6}" type="parTrans" cxnId="{732075C8-3601-41D7-BAE4-47E3490116D9}">
      <dgm:prSet/>
      <dgm:spPr/>
      <dgm:t>
        <a:bodyPr/>
        <a:lstStyle/>
        <a:p>
          <a:endParaRPr lang="en-GB"/>
        </a:p>
      </dgm:t>
    </dgm:pt>
    <dgm:pt modelId="{F08495E4-0D57-46BD-940F-53CFCB692530}" type="sibTrans" cxnId="{732075C8-3601-41D7-BAE4-47E3490116D9}">
      <dgm:prSet/>
      <dgm:spPr/>
      <dgm:t>
        <a:bodyPr/>
        <a:lstStyle/>
        <a:p>
          <a:endParaRPr lang="en-GB"/>
        </a:p>
      </dgm:t>
    </dgm:pt>
    <dgm:pt modelId="{6E9C208D-F983-4DF7-AEBB-6155FF38A0BB}">
      <dgm:prSet phldrT="[Text]" phldr="0"/>
      <dgm:spPr/>
      <dgm:t>
        <a:bodyPr/>
        <a:lstStyle/>
        <a:p>
          <a:r>
            <a:rPr lang="hr-HR" dirty="0"/>
            <a:t>Završni dio</a:t>
          </a:r>
          <a:endParaRPr lang="en-GB" dirty="0"/>
        </a:p>
      </dgm:t>
    </dgm:pt>
    <dgm:pt modelId="{3A24AD2F-8BB1-46B3-BE96-EB6DE9326434}" type="parTrans" cxnId="{E59DCC5A-B18B-4E0E-B469-D61637D819E0}">
      <dgm:prSet/>
      <dgm:spPr/>
      <dgm:t>
        <a:bodyPr/>
        <a:lstStyle/>
        <a:p>
          <a:endParaRPr lang="en-GB"/>
        </a:p>
      </dgm:t>
    </dgm:pt>
    <dgm:pt modelId="{8D7B2D3B-CE92-4E7F-AC9C-A35C9F6BF9A2}" type="sibTrans" cxnId="{E59DCC5A-B18B-4E0E-B469-D61637D819E0}">
      <dgm:prSet/>
      <dgm:spPr/>
      <dgm:t>
        <a:bodyPr/>
        <a:lstStyle/>
        <a:p>
          <a:endParaRPr lang="en-GB"/>
        </a:p>
      </dgm:t>
    </dgm:pt>
    <dgm:pt modelId="{E0CAC331-9828-4D87-94DA-5A019CCE231A}">
      <dgm:prSet phldrT="[Text]" phldr="0"/>
      <dgm:spPr/>
      <dgm:t>
        <a:bodyPr/>
        <a:lstStyle/>
        <a:p>
          <a:r>
            <a:rPr lang="hr-HR" dirty="0"/>
            <a:t>Sažetak seanse</a:t>
          </a:r>
          <a:endParaRPr lang="en-GB" dirty="0"/>
        </a:p>
      </dgm:t>
    </dgm:pt>
    <dgm:pt modelId="{621B9EEA-8C46-4B6E-A0FF-F3E9DD1B1462}" type="parTrans" cxnId="{C0983F33-DCE6-48EB-9969-012C74C75DBD}">
      <dgm:prSet/>
      <dgm:spPr/>
      <dgm:t>
        <a:bodyPr/>
        <a:lstStyle/>
        <a:p>
          <a:endParaRPr lang="en-GB"/>
        </a:p>
      </dgm:t>
    </dgm:pt>
    <dgm:pt modelId="{1533070A-B572-49D7-9ED9-95994CDD491C}" type="sibTrans" cxnId="{C0983F33-DCE6-48EB-9969-012C74C75DBD}">
      <dgm:prSet/>
      <dgm:spPr/>
      <dgm:t>
        <a:bodyPr/>
        <a:lstStyle/>
        <a:p>
          <a:endParaRPr lang="en-GB"/>
        </a:p>
      </dgm:t>
    </dgm:pt>
    <dgm:pt modelId="{B73BD4AB-8275-4ACF-AD71-C01739DF8805}">
      <dgm:prSet phldrT="[Text]" phldr="0"/>
      <dgm:spPr/>
      <dgm:t>
        <a:bodyPr/>
        <a:lstStyle/>
        <a:p>
          <a:r>
            <a:rPr lang="hr-HR" dirty="0"/>
            <a:t>Provjeriti vjerojatnost provođenja novog akcijskog plana</a:t>
          </a:r>
          <a:endParaRPr lang="en-GB" dirty="0"/>
        </a:p>
      </dgm:t>
    </dgm:pt>
    <dgm:pt modelId="{67C41AEA-3BE0-4503-B72D-B7871E0796C2}" type="parTrans" cxnId="{3AAC1F8D-7443-41A7-92A8-3DC2968CAF08}">
      <dgm:prSet/>
      <dgm:spPr/>
      <dgm:t>
        <a:bodyPr/>
        <a:lstStyle/>
        <a:p>
          <a:endParaRPr lang="en-GB"/>
        </a:p>
      </dgm:t>
    </dgm:pt>
    <dgm:pt modelId="{253E2C4C-61ED-4698-9996-057728588D62}" type="sibTrans" cxnId="{3AAC1F8D-7443-41A7-92A8-3DC2968CAF08}">
      <dgm:prSet/>
      <dgm:spPr/>
      <dgm:t>
        <a:bodyPr/>
        <a:lstStyle/>
        <a:p>
          <a:endParaRPr lang="en-GB"/>
        </a:p>
      </dgm:t>
    </dgm:pt>
    <dgm:pt modelId="{653B1A7E-70CC-4EB8-A497-AA077A242BB3}">
      <dgm:prSet phldrT="[Text]" phldr="0"/>
      <dgm:spPr/>
      <dgm:t>
        <a:bodyPr/>
        <a:lstStyle/>
        <a:p>
          <a:r>
            <a:rPr lang="hr-HR" dirty="0"/>
            <a:t>Osvrt na protekli period/revidiranje akcijskog plana</a:t>
          </a:r>
          <a:endParaRPr lang="en-GB" dirty="0"/>
        </a:p>
      </dgm:t>
    </dgm:pt>
    <dgm:pt modelId="{7095357B-CE4B-478B-AFBD-CA43E3B59F47}" type="parTrans" cxnId="{45484E99-8200-4BA3-85FC-D8E366662B13}">
      <dgm:prSet/>
      <dgm:spPr/>
      <dgm:t>
        <a:bodyPr/>
        <a:lstStyle/>
        <a:p>
          <a:endParaRPr lang="en-GB"/>
        </a:p>
      </dgm:t>
    </dgm:pt>
    <dgm:pt modelId="{6725D3FB-5B9E-4E3B-8241-8A23DD12BE91}" type="sibTrans" cxnId="{45484E99-8200-4BA3-85FC-D8E366662B13}">
      <dgm:prSet/>
      <dgm:spPr/>
      <dgm:t>
        <a:bodyPr/>
        <a:lstStyle/>
        <a:p>
          <a:endParaRPr lang="en-GB"/>
        </a:p>
      </dgm:t>
    </dgm:pt>
    <dgm:pt modelId="{7A235F8C-3709-42DD-AFB9-CF94DC1F48C0}">
      <dgm:prSet phldrT="[Text]" phldr="0"/>
      <dgm:spPr/>
      <dgm:t>
        <a:bodyPr/>
        <a:lstStyle/>
        <a:p>
          <a:r>
            <a:rPr lang="hr-HR" dirty="0"/>
            <a:t>Odgovarajuća psihoedukacija</a:t>
          </a:r>
          <a:endParaRPr lang="en-GB" dirty="0"/>
        </a:p>
      </dgm:t>
    </dgm:pt>
    <dgm:pt modelId="{84A93FED-2734-486C-BA37-5ECAE2D2074A}" type="parTrans" cxnId="{AE2C43E2-7F21-4566-B74B-982880BF0859}">
      <dgm:prSet/>
      <dgm:spPr/>
      <dgm:t>
        <a:bodyPr/>
        <a:lstStyle/>
        <a:p>
          <a:endParaRPr lang="en-GB"/>
        </a:p>
      </dgm:t>
    </dgm:pt>
    <dgm:pt modelId="{6CCA0903-E825-41F6-892B-501781CB5926}" type="sibTrans" cxnId="{AE2C43E2-7F21-4566-B74B-982880BF0859}">
      <dgm:prSet/>
      <dgm:spPr/>
      <dgm:t>
        <a:bodyPr/>
        <a:lstStyle/>
        <a:p>
          <a:endParaRPr lang="en-GB"/>
        </a:p>
      </dgm:t>
    </dgm:pt>
    <dgm:pt modelId="{3B999D1C-D9EA-4E35-B32E-93153EC33DB6}">
      <dgm:prSet phldrT="[Text]" phldr="0"/>
      <dgm:spPr/>
      <dgm:t>
        <a:bodyPr/>
        <a:lstStyle/>
        <a:p>
          <a:r>
            <a:rPr lang="hr-HR" dirty="0"/>
            <a:t>Planiranje aktivnosti/rad na specifičnom problemu</a:t>
          </a:r>
          <a:endParaRPr lang="en-GB" dirty="0"/>
        </a:p>
      </dgm:t>
    </dgm:pt>
    <dgm:pt modelId="{75D47F0A-7CF4-4979-ABFD-4A59A0B7D962}" type="parTrans" cxnId="{2F90EAD3-A60A-439F-BB5B-D55067DFCA2B}">
      <dgm:prSet/>
      <dgm:spPr/>
      <dgm:t>
        <a:bodyPr/>
        <a:lstStyle/>
        <a:p>
          <a:endParaRPr lang="en-GB"/>
        </a:p>
      </dgm:t>
    </dgm:pt>
    <dgm:pt modelId="{B835C3DE-D899-4D08-BC9A-FB3CD526B4D0}" type="sibTrans" cxnId="{2F90EAD3-A60A-439F-BB5B-D55067DFCA2B}">
      <dgm:prSet/>
      <dgm:spPr/>
      <dgm:t>
        <a:bodyPr/>
        <a:lstStyle/>
        <a:p>
          <a:endParaRPr lang="en-GB"/>
        </a:p>
      </dgm:t>
    </dgm:pt>
    <dgm:pt modelId="{9BF3794C-F5A4-4394-9DAB-89AD6F430BF2}">
      <dgm:prSet phldrT="[Text]" phldr="0"/>
      <dgm:spPr/>
      <dgm:t>
        <a:bodyPr/>
        <a:lstStyle/>
        <a:p>
          <a:r>
            <a:rPr lang="hr-HR" dirty="0"/>
            <a:t>Povratna informacija</a:t>
          </a:r>
          <a:endParaRPr lang="en-GB" dirty="0"/>
        </a:p>
      </dgm:t>
    </dgm:pt>
    <dgm:pt modelId="{1CF12E23-CBF8-4EE5-B97F-C4B60E1689A4}" type="parTrans" cxnId="{41BDD75F-C5D0-48BC-A1FB-5100029F1FBF}">
      <dgm:prSet/>
      <dgm:spPr/>
      <dgm:t>
        <a:bodyPr/>
        <a:lstStyle/>
        <a:p>
          <a:endParaRPr lang="en-GB"/>
        </a:p>
      </dgm:t>
    </dgm:pt>
    <dgm:pt modelId="{48BDE048-8047-401D-ACD9-6420D5F28C79}" type="sibTrans" cxnId="{41BDD75F-C5D0-48BC-A1FB-5100029F1FBF}">
      <dgm:prSet/>
      <dgm:spPr/>
      <dgm:t>
        <a:bodyPr/>
        <a:lstStyle/>
        <a:p>
          <a:endParaRPr lang="en-GB"/>
        </a:p>
      </dgm:t>
    </dgm:pt>
    <dgm:pt modelId="{51B6D9FF-D6C8-4360-BE27-4271E031981D}">
      <dgm:prSet phldrT="[Text]" phldr="0"/>
      <dgm:spPr/>
      <dgm:t>
        <a:bodyPr/>
        <a:lstStyle/>
        <a:p>
          <a:endParaRPr lang="en-GB" dirty="0"/>
        </a:p>
      </dgm:t>
    </dgm:pt>
    <dgm:pt modelId="{887F3C8F-38BC-4A28-B5B0-1BABB9585C2A}" type="parTrans" cxnId="{08A2754E-AE2B-40BF-A035-DE30D9DE9872}">
      <dgm:prSet/>
      <dgm:spPr/>
      <dgm:t>
        <a:bodyPr/>
        <a:lstStyle/>
        <a:p>
          <a:endParaRPr lang="en-GB"/>
        </a:p>
      </dgm:t>
    </dgm:pt>
    <dgm:pt modelId="{FCF7A78F-2422-4D08-8C64-C8F2ADDBD470}" type="sibTrans" cxnId="{08A2754E-AE2B-40BF-A035-DE30D9DE9872}">
      <dgm:prSet/>
      <dgm:spPr/>
      <dgm:t>
        <a:bodyPr/>
        <a:lstStyle/>
        <a:p>
          <a:endParaRPr lang="en-GB"/>
        </a:p>
      </dgm:t>
    </dgm:pt>
    <dgm:pt modelId="{D610DF85-6772-409A-ACFE-ADA8D3806CF6}">
      <dgm:prSet phldrT="[Text]" phldr="0"/>
      <dgm:spPr/>
      <dgm:t>
        <a:bodyPr/>
        <a:lstStyle/>
        <a:p>
          <a:endParaRPr lang="en-GB" dirty="0"/>
        </a:p>
      </dgm:t>
    </dgm:pt>
    <dgm:pt modelId="{0BD478DE-A57C-44F0-969A-734DBC3EF3A5}" type="parTrans" cxnId="{F3DBC2EB-CCA3-4A74-874F-C2E15BD603FC}">
      <dgm:prSet/>
      <dgm:spPr/>
      <dgm:t>
        <a:bodyPr/>
        <a:lstStyle/>
        <a:p>
          <a:endParaRPr lang="en-GB"/>
        </a:p>
      </dgm:t>
    </dgm:pt>
    <dgm:pt modelId="{C37F8059-DB86-4164-8523-48CB75903622}" type="sibTrans" cxnId="{F3DBC2EB-CCA3-4A74-874F-C2E15BD603FC}">
      <dgm:prSet/>
      <dgm:spPr/>
      <dgm:t>
        <a:bodyPr/>
        <a:lstStyle/>
        <a:p>
          <a:endParaRPr lang="en-GB"/>
        </a:p>
      </dgm:t>
    </dgm:pt>
    <dgm:pt modelId="{079278C4-29B0-4E53-B4AE-4B9212E17FB4}">
      <dgm:prSet phldrT="[Text]" phldr="0"/>
      <dgm:spPr/>
      <dgm:t>
        <a:bodyPr/>
        <a:lstStyle/>
        <a:p>
          <a:endParaRPr lang="en-GB" dirty="0"/>
        </a:p>
      </dgm:t>
    </dgm:pt>
    <dgm:pt modelId="{B8DA780C-C9B2-4A91-8329-4FFEDAB88827}" type="parTrans" cxnId="{099D287F-23A6-4754-9274-D62E4AD5EB43}">
      <dgm:prSet/>
      <dgm:spPr/>
      <dgm:t>
        <a:bodyPr/>
        <a:lstStyle/>
        <a:p>
          <a:endParaRPr lang="en-GB"/>
        </a:p>
      </dgm:t>
    </dgm:pt>
    <dgm:pt modelId="{BDE910A8-92EF-48E9-97F2-E06B8D192FBF}" type="sibTrans" cxnId="{099D287F-23A6-4754-9274-D62E4AD5EB43}">
      <dgm:prSet/>
      <dgm:spPr/>
      <dgm:t>
        <a:bodyPr/>
        <a:lstStyle/>
        <a:p>
          <a:endParaRPr lang="en-GB"/>
        </a:p>
      </dgm:t>
    </dgm:pt>
    <dgm:pt modelId="{CD371CA0-C0DB-4E11-A201-AF7457B0D5A0}">
      <dgm:prSet phldrT="[Text]" phldr="0"/>
      <dgm:spPr/>
      <dgm:t>
        <a:bodyPr/>
        <a:lstStyle/>
        <a:p>
          <a:endParaRPr lang="en-GB" dirty="0"/>
        </a:p>
      </dgm:t>
    </dgm:pt>
    <dgm:pt modelId="{F8B90EB2-A25C-4FC6-BF91-C562101BECF8}" type="parTrans" cxnId="{8805F414-AE35-477E-8C95-6B221425FD5A}">
      <dgm:prSet/>
      <dgm:spPr/>
      <dgm:t>
        <a:bodyPr/>
        <a:lstStyle/>
        <a:p>
          <a:endParaRPr lang="en-GB"/>
        </a:p>
      </dgm:t>
    </dgm:pt>
    <dgm:pt modelId="{E6BBAAB4-F6C9-4E75-BE44-12DAA9CFAC40}" type="sibTrans" cxnId="{8805F414-AE35-477E-8C95-6B221425FD5A}">
      <dgm:prSet/>
      <dgm:spPr/>
      <dgm:t>
        <a:bodyPr/>
        <a:lstStyle/>
        <a:p>
          <a:endParaRPr lang="en-GB"/>
        </a:p>
      </dgm:t>
    </dgm:pt>
    <dgm:pt modelId="{AC0A7D15-3912-4B51-9173-98E17BDCFAD3}">
      <dgm:prSet phldrT="[Text]" phldr="0"/>
      <dgm:spPr/>
      <dgm:t>
        <a:bodyPr/>
        <a:lstStyle/>
        <a:p>
          <a:endParaRPr lang="en-GB" dirty="0"/>
        </a:p>
      </dgm:t>
    </dgm:pt>
    <dgm:pt modelId="{E292F34E-116E-45B5-AC75-86E9AE1EE7DA}" type="parTrans" cxnId="{EF51CE4F-7759-466F-BB65-8F503DA5BFC5}">
      <dgm:prSet/>
      <dgm:spPr/>
      <dgm:t>
        <a:bodyPr/>
        <a:lstStyle/>
        <a:p>
          <a:endParaRPr lang="en-GB"/>
        </a:p>
      </dgm:t>
    </dgm:pt>
    <dgm:pt modelId="{ACBE85A4-C5E4-40A2-9808-6866EF8F5356}" type="sibTrans" cxnId="{EF51CE4F-7759-466F-BB65-8F503DA5BFC5}">
      <dgm:prSet/>
      <dgm:spPr/>
      <dgm:t>
        <a:bodyPr/>
        <a:lstStyle/>
        <a:p>
          <a:endParaRPr lang="en-GB"/>
        </a:p>
      </dgm:t>
    </dgm:pt>
    <dgm:pt modelId="{C6D9FB74-702C-42C4-832B-F0D13E236E8F}">
      <dgm:prSet phldrT="[Text]" phldr="0"/>
      <dgm:spPr/>
      <dgm:t>
        <a:bodyPr/>
        <a:lstStyle/>
        <a:p>
          <a:endParaRPr lang="en-GB" dirty="0"/>
        </a:p>
      </dgm:t>
    </dgm:pt>
    <dgm:pt modelId="{C99B2388-50F9-4738-94F9-6C58551EEBAF}" type="parTrans" cxnId="{72DFDB46-BD7E-41D9-A6CA-AE47B7C35DFC}">
      <dgm:prSet/>
      <dgm:spPr/>
      <dgm:t>
        <a:bodyPr/>
        <a:lstStyle/>
        <a:p>
          <a:endParaRPr lang="en-GB"/>
        </a:p>
      </dgm:t>
    </dgm:pt>
    <dgm:pt modelId="{4B869D5D-D0F1-4B35-B308-495656244A01}" type="sibTrans" cxnId="{72DFDB46-BD7E-41D9-A6CA-AE47B7C35DFC}">
      <dgm:prSet/>
      <dgm:spPr/>
      <dgm:t>
        <a:bodyPr/>
        <a:lstStyle/>
        <a:p>
          <a:endParaRPr lang="en-GB"/>
        </a:p>
      </dgm:t>
    </dgm:pt>
    <dgm:pt modelId="{2D0E407C-2E79-4C36-AABB-629B5DCC7D60}">
      <dgm:prSet phldrT="[Text]" phldr="0"/>
      <dgm:spPr/>
      <dgm:t>
        <a:bodyPr/>
        <a:lstStyle/>
        <a:p>
          <a:endParaRPr lang="en-GB" dirty="0"/>
        </a:p>
      </dgm:t>
    </dgm:pt>
    <dgm:pt modelId="{92709472-814D-4B6C-A904-FAA78CC04B66}" type="parTrans" cxnId="{F0F5A4CF-5281-40E8-AD6F-FC102CC5DF2C}">
      <dgm:prSet/>
      <dgm:spPr/>
      <dgm:t>
        <a:bodyPr/>
        <a:lstStyle/>
        <a:p>
          <a:endParaRPr lang="en-GB"/>
        </a:p>
      </dgm:t>
    </dgm:pt>
    <dgm:pt modelId="{B7C757CD-7BAE-4543-8D95-080ACC20C2F4}" type="sibTrans" cxnId="{F0F5A4CF-5281-40E8-AD6F-FC102CC5DF2C}">
      <dgm:prSet/>
      <dgm:spPr/>
      <dgm:t>
        <a:bodyPr/>
        <a:lstStyle/>
        <a:p>
          <a:endParaRPr lang="en-GB"/>
        </a:p>
      </dgm:t>
    </dgm:pt>
    <dgm:pt modelId="{7C85A818-64BA-4975-A605-0F2D5E1F90BC}" type="pres">
      <dgm:prSet presAssocID="{21C6F28C-0DF4-498A-AA49-5319C691D2D8}" presName="Name0" presStyleCnt="0">
        <dgm:presLayoutVars>
          <dgm:dir/>
          <dgm:animLvl val="lvl"/>
          <dgm:resizeHandles val="exact"/>
        </dgm:presLayoutVars>
      </dgm:prSet>
      <dgm:spPr/>
    </dgm:pt>
    <dgm:pt modelId="{E2304F14-ADCA-44B9-B947-7EB23D2BA6FD}" type="pres">
      <dgm:prSet presAssocID="{1EAD7632-03E7-4EE0-BC0B-26BEB4C74B40}" presName="composite" presStyleCnt="0"/>
      <dgm:spPr/>
    </dgm:pt>
    <dgm:pt modelId="{4FED9D88-53CA-4F22-835D-B3E76292A5CF}" type="pres">
      <dgm:prSet presAssocID="{1EAD7632-03E7-4EE0-BC0B-26BEB4C74B4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1756561-62B1-402B-8EF5-F979CFFD23D6}" type="pres">
      <dgm:prSet presAssocID="{1EAD7632-03E7-4EE0-BC0B-26BEB4C74B40}" presName="desTx" presStyleLbl="alignAccFollowNode1" presStyleIdx="0" presStyleCnt="3">
        <dgm:presLayoutVars>
          <dgm:bulletEnabled val="1"/>
        </dgm:presLayoutVars>
      </dgm:prSet>
      <dgm:spPr/>
    </dgm:pt>
    <dgm:pt modelId="{5509776D-E0E3-4A31-B2C9-4994661E95CD}" type="pres">
      <dgm:prSet presAssocID="{32D54DA5-E0CA-4108-ACAD-7187D649C5A2}" presName="space" presStyleCnt="0"/>
      <dgm:spPr/>
    </dgm:pt>
    <dgm:pt modelId="{75A8B6A9-194D-49E4-8577-54A7469FC48A}" type="pres">
      <dgm:prSet presAssocID="{B522A349-2C6D-44E1-9FFF-C2AC37CC7CCD}" presName="composite" presStyleCnt="0"/>
      <dgm:spPr/>
    </dgm:pt>
    <dgm:pt modelId="{B39A3B17-66B4-4C93-8E87-2AE303D3DA28}" type="pres">
      <dgm:prSet presAssocID="{B522A349-2C6D-44E1-9FFF-C2AC37CC7CC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CA894F8-EFB2-4AA9-8A7F-09A025090290}" type="pres">
      <dgm:prSet presAssocID="{B522A349-2C6D-44E1-9FFF-C2AC37CC7CCD}" presName="desTx" presStyleLbl="alignAccFollowNode1" presStyleIdx="1" presStyleCnt="3">
        <dgm:presLayoutVars>
          <dgm:bulletEnabled val="1"/>
        </dgm:presLayoutVars>
      </dgm:prSet>
      <dgm:spPr/>
    </dgm:pt>
    <dgm:pt modelId="{58BCA78B-52D0-4501-AF6E-9653C9AC290A}" type="pres">
      <dgm:prSet presAssocID="{2ECE7335-D9F1-4D3C-AF1F-5CF36B764F2A}" presName="space" presStyleCnt="0"/>
      <dgm:spPr/>
    </dgm:pt>
    <dgm:pt modelId="{6EBEABB7-A545-457F-9026-F93BAD338445}" type="pres">
      <dgm:prSet presAssocID="{6E9C208D-F983-4DF7-AEBB-6155FF38A0BB}" presName="composite" presStyleCnt="0"/>
      <dgm:spPr/>
    </dgm:pt>
    <dgm:pt modelId="{996FFEAC-443C-42A9-AFE5-10ED4293A6F1}" type="pres">
      <dgm:prSet presAssocID="{6E9C208D-F983-4DF7-AEBB-6155FF38A0B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331587C-1C80-4EE3-ADBF-EB185815F730}" type="pres">
      <dgm:prSet presAssocID="{6E9C208D-F983-4DF7-AEBB-6155FF38A0BB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8C06005-064B-44E0-9071-CA14229C77C9}" srcId="{21C6F28C-0DF4-498A-AA49-5319C691D2D8}" destId="{1EAD7632-03E7-4EE0-BC0B-26BEB4C74B40}" srcOrd="0" destOrd="0" parTransId="{174017DA-6D0F-4BDB-B44C-B8046496B5BF}" sibTransId="{32D54DA5-E0CA-4108-ACAD-7187D649C5A2}"/>
    <dgm:cxn modelId="{469D3711-EE60-44F9-BBE9-AEADE187D11F}" type="presOf" srcId="{49767210-356D-44AD-9B35-31F063BADED0}" destId="{81756561-62B1-402B-8EF5-F979CFFD23D6}" srcOrd="0" destOrd="0" presId="urn:microsoft.com/office/officeart/2005/8/layout/hList1"/>
    <dgm:cxn modelId="{2619B714-73EF-4ACF-A21C-BAC29B14A96B}" type="presOf" srcId="{6E9C208D-F983-4DF7-AEBB-6155FF38A0BB}" destId="{996FFEAC-443C-42A9-AFE5-10ED4293A6F1}" srcOrd="0" destOrd="0" presId="urn:microsoft.com/office/officeart/2005/8/layout/hList1"/>
    <dgm:cxn modelId="{8805F414-AE35-477E-8C95-6B221425FD5A}" srcId="{B522A349-2C6D-44E1-9FFF-C2AC37CC7CCD}" destId="{CD371CA0-C0DB-4E11-A201-AF7457B0D5A0}" srcOrd="1" destOrd="0" parTransId="{F8B90EB2-A25C-4FC6-BF91-C562101BECF8}" sibTransId="{E6BBAAB4-F6C9-4E75-BE44-12DAA9CFAC40}"/>
    <dgm:cxn modelId="{C1718815-7CC7-4591-AF00-2E30C76A2DD0}" type="presOf" srcId="{1EAD7632-03E7-4EE0-BC0B-26BEB4C74B40}" destId="{4FED9D88-53CA-4F22-835D-B3E76292A5CF}" srcOrd="0" destOrd="0" presId="urn:microsoft.com/office/officeart/2005/8/layout/hList1"/>
    <dgm:cxn modelId="{D1D36416-4C0E-41F6-AB05-D4E7A043764A}" type="presOf" srcId="{079278C4-29B0-4E53-B4AE-4B9212E17FB4}" destId="{81756561-62B1-402B-8EF5-F979CFFD23D6}" srcOrd="0" destOrd="5" presId="urn:microsoft.com/office/officeart/2005/8/layout/hList1"/>
    <dgm:cxn modelId="{EF16CC19-E23B-40E1-BA90-22BE2393DFDF}" srcId="{1EAD7632-03E7-4EE0-BC0B-26BEB4C74B40}" destId="{49767210-356D-44AD-9B35-31F063BADED0}" srcOrd="0" destOrd="0" parTransId="{170C7E44-219F-4993-9BF8-D0F86E2878B7}" sibTransId="{7B232472-8A2F-4945-88A9-045AB4CE22F0}"/>
    <dgm:cxn modelId="{0C54ED20-075C-43BA-B317-6CD5C341C4A2}" type="presOf" srcId="{9BF3794C-F5A4-4394-9DAB-89AD6F430BF2}" destId="{1331587C-1C80-4EE3-ADBF-EB185815F730}" srcOrd="0" destOrd="4" presId="urn:microsoft.com/office/officeart/2005/8/layout/hList1"/>
    <dgm:cxn modelId="{B00F0A24-009F-432E-B65F-509A06B16B5E}" srcId="{1EAD7632-03E7-4EE0-BC0B-26BEB4C74B40}" destId="{41044EAD-1DFE-4A0E-ADAB-36698D58081E}" srcOrd="2" destOrd="0" parTransId="{1C452BC9-4D07-40DC-ABEB-42F5F2F6F43E}" sibTransId="{DA066521-3F74-4355-BB35-9C8058590567}"/>
    <dgm:cxn modelId="{45602225-29AC-43BD-902A-32775E26AB23}" type="presOf" srcId="{3B999D1C-D9EA-4E35-B32E-93153EC33DB6}" destId="{7CA894F8-EFB2-4AA9-8A7F-09A025090290}" srcOrd="0" destOrd="2" presId="urn:microsoft.com/office/officeart/2005/8/layout/hList1"/>
    <dgm:cxn modelId="{A1565428-2686-48C9-8566-914E1214A7FD}" type="presOf" srcId="{C6D9FB74-702C-42C4-832B-F0D13E236E8F}" destId="{1331587C-1C80-4EE3-ADBF-EB185815F730}" srcOrd="0" destOrd="1" presId="urn:microsoft.com/office/officeart/2005/8/layout/hList1"/>
    <dgm:cxn modelId="{28509C32-21E8-412C-ABDE-0B7214BE0500}" srcId="{21C6F28C-0DF4-498A-AA49-5319C691D2D8}" destId="{B522A349-2C6D-44E1-9FFF-C2AC37CC7CCD}" srcOrd="1" destOrd="0" parTransId="{2EE68CFC-AFDC-458F-B903-8B39A00B97BA}" sibTransId="{2ECE7335-D9F1-4D3C-AF1F-5CF36B764F2A}"/>
    <dgm:cxn modelId="{C0983F33-DCE6-48EB-9969-012C74C75DBD}" srcId="{6E9C208D-F983-4DF7-AEBB-6155FF38A0BB}" destId="{E0CAC331-9828-4D87-94DA-5A019CCE231A}" srcOrd="0" destOrd="0" parTransId="{621B9EEA-8C46-4B6E-A0FF-F3E9DD1B1462}" sibTransId="{1533070A-B572-49D7-9ED9-95994CDD491C}"/>
    <dgm:cxn modelId="{BBD30A36-3004-4343-BC59-EAA7929F7214}" srcId="{B522A349-2C6D-44E1-9FFF-C2AC37CC7CCD}" destId="{A1BEE1DD-66AE-4FF2-933C-3A4C042A9D47}" srcOrd="0" destOrd="0" parTransId="{B3B7F46F-1DB6-4F7E-816A-FBE6118CF677}" sibTransId="{285EAE17-3AAA-402D-8F4D-23EC7036E891}"/>
    <dgm:cxn modelId="{41BDD75F-C5D0-48BC-A1FB-5100029F1FBF}" srcId="{6E9C208D-F983-4DF7-AEBB-6155FF38A0BB}" destId="{9BF3794C-F5A4-4394-9DAB-89AD6F430BF2}" srcOrd="4" destOrd="0" parTransId="{1CF12E23-CBF8-4EE5-B97F-C4B60E1689A4}" sibTransId="{48BDE048-8047-401D-ACD9-6420D5F28C79}"/>
    <dgm:cxn modelId="{72DFDB46-BD7E-41D9-A6CA-AE47B7C35DFC}" srcId="{6E9C208D-F983-4DF7-AEBB-6155FF38A0BB}" destId="{C6D9FB74-702C-42C4-832B-F0D13E236E8F}" srcOrd="1" destOrd="0" parTransId="{C99B2388-50F9-4738-94F9-6C58551EEBAF}" sibTransId="{4B869D5D-D0F1-4B35-B308-495656244A01}"/>
    <dgm:cxn modelId="{08A2754E-AE2B-40BF-A035-DE30D9DE9872}" srcId="{1EAD7632-03E7-4EE0-BC0B-26BEB4C74B40}" destId="{51B6D9FF-D6C8-4360-BE27-4271E031981D}" srcOrd="1" destOrd="0" parTransId="{887F3C8F-38BC-4A28-B5B0-1BABB9585C2A}" sibTransId="{FCF7A78F-2422-4D08-8C64-C8F2ADDBD470}"/>
    <dgm:cxn modelId="{8ED94C6F-2E57-4477-A582-60267EC24994}" type="presOf" srcId="{21C6F28C-0DF4-498A-AA49-5319C691D2D8}" destId="{7C85A818-64BA-4975-A605-0F2D5E1F90BC}" srcOrd="0" destOrd="0" presId="urn:microsoft.com/office/officeart/2005/8/layout/hList1"/>
    <dgm:cxn modelId="{EF51CE4F-7759-466F-BB65-8F503DA5BFC5}" srcId="{B522A349-2C6D-44E1-9FFF-C2AC37CC7CCD}" destId="{AC0A7D15-3912-4B51-9173-98E17BDCFAD3}" srcOrd="3" destOrd="0" parTransId="{E292F34E-116E-45B5-AC75-86E9AE1EE7DA}" sibTransId="{ACBE85A4-C5E4-40A2-9808-6866EF8F5356}"/>
    <dgm:cxn modelId="{74A83B71-9974-4816-9C10-22F7C26802CA}" type="presOf" srcId="{CD371CA0-C0DB-4E11-A201-AF7457B0D5A0}" destId="{7CA894F8-EFB2-4AA9-8A7F-09A025090290}" srcOrd="0" destOrd="1" presId="urn:microsoft.com/office/officeart/2005/8/layout/hList1"/>
    <dgm:cxn modelId="{E59DCC5A-B18B-4E0E-B469-D61637D819E0}" srcId="{21C6F28C-0DF4-498A-AA49-5319C691D2D8}" destId="{6E9C208D-F983-4DF7-AEBB-6155FF38A0BB}" srcOrd="2" destOrd="0" parTransId="{3A24AD2F-8BB1-46B3-BE96-EB6DE9326434}" sibTransId="{8D7B2D3B-CE92-4E7F-AC9C-A35C9F6BF9A2}"/>
    <dgm:cxn modelId="{099D287F-23A6-4754-9274-D62E4AD5EB43}" srcId="{1EAD7632-03E7-4EE0-BC0B-26BEB4C74B40}" destId="{079278C4-29B0-4E53-B4AE-4B9212E17FB4}" srcOrd="5" destOrd="0" parTransId="{B8DA780C-C9B2-4A91-8329-4FFEDAB88827}" sibTransId="{BDE910A8-92EF-48E9-97F2-E06B8D192FBF}"/>
    <dgm:cxn modelId="{F441648B-634B-4E15-B11C-C940F0BFDC34}" type="presOf" srcId="{AC0A7D15-3912-4B51-9173-98E17BDCFAD3}" destId="{7CA894F8-EFB2-4AA9-8A7F-09A025090290}" srcOrd="0" destOrd="3" presId="urn:microsoft.com/office/officeart/2005/8/layout/hList1"/>
    <dgm:cxn modelId="{3AAC1F8D-7443-41A7-92A8-3DC2968CAF08}" srcId="{6E9C208D-F983-4DF7-AEBB-6155FF38A0BB}" destId="{B73BD4AB-8275-4ACF-AD71-C01739DF8805}" srcOrd="2" destOrd="0" parTransId="{67C41AEA-3BE0-4503-B72D-B7871E0796C2}" sibTransId="{253E2C4C-61ED-4698-9996-057728588D62}"/>
    <dgm:cxn modelId="{57CC2895-917A-4171-AE12-C41AC2F1BDBD}" type="presOf" srcId="{51B6D9FF-D6C8-4360-BE27-4271E031981D}" destId="{81756561-62B1-402B-8EF5-F979CFFD23D6}" srcOrd="0" destOrd="1" presId="urn:microsoft.com/office/officeart/2005/8/layout/hList1"/>
    <dgm:cxn modelId="{45484E99-8200-4BA3-85FC-D8E366662B13}" srcId="{1EAD7632-03E7-4EE0-BC0B-26BEB4C74B40}" destId="{653B1A7E-70CC-4EB8-A497-AA077A242BB3}" srcOrd="4" destOrd="0" parTransId="{7095357B-CE4B-478B-AFBD-CA43E3B59F47}" sibTransId="{6725D3FB-5B9E-4E3B-8241-8A23DD12BE91}"/>
    <dgm:cxn modelId="{DF7A56A0-9271-4606-8665-27272F2B4049}" type="presOf" srcId="{2D0E407C-2E79-4C36-AABB-629B5DCC7D60}" destId="{1331587C-1C80-4EE3-ADBF-EB185815F730}" srcOrd="0" destOrd="3" presId="urn:microsoft.com/office/officeart/2005/8/layout/hList1"/>
    <dgm:cxn modelId="{4D9A94B8-ECB5-449E-BDB7-2B51ABBE0914}" type="presOf" srcId="{B522A349-2C6D-44E1-9FFF-C2AC37CC7CCD}" destId="{B39A3B17-66B4-4C93-8E87-2AE303D3DA28}" srcOrd="0" destOrd="0" presId="urn:microsoft.com/office/officeart/2005/8/layout/hList1"/>
    <dgm:cxn modelId="{732075C8-3601-41D7-BAE4-47E3490116D9}" srcId="{B522A349-2C6D-44E1-9FFF-C2AC37CC7CCD}" destId="{1699B6B3-2CE0-4808-963D-94FDBE8CA3F1}" srcOrd="4" destOrd="0" parTransId="{7382A777-B3B6-47AB-A5F8-F466EC5D27A6}" sibTransId="{F08495E4-0D57-46BD-940F-53CFCB692530}"/>
    <dgm:cxn modelId="{F0F5A4CF-5281-40E8-AD6F-FC102CC5DF2C}" srcId="{6E9C208D-F983-4DF7-AEBB-6155FF38A0BB}" destId="{2D0E407C-2E79-4C36-AABB-629B5DCC7D60}" srcOrd="3" destOrd="0" parTransId="{92709472-814D-4B6C-A904-FAA78CC04B66}" sibTransId="{B7C757CD-7BAE-4543-8D95-080ACC20C2F4}"/>
    <dgm:cxn modelId="{2F90EAD3-A60A-439F-BB5B-D55067DFCA2B}" srcId="{B522A349-2C6D-44E1-9FFF-C2AC37CC7CCD}" destId="{3B999D1C-D9EA-4E35-B32E-93153EC33DB6}" srcOrd="2" destOrd="0" parTransId="{75D47F0A-7CF4-4979-ABFD-4A59A0B7D962}" sibTransId="{B835C3DE-D899-4D08-BC9A-FB3CD526B4D0}"/>
    <dgm:cxn modelId="{31D91BD5-8417-49AB-AC5F-A3FE6AF66A44}" type="presOf" srcId="{653B1A7E-70CC-4EB8-A497-AA077A242BB3}" destId="{81756561-62B1-402B-8EF5-F979CFFD23D6}" srcOrd="0" destOrd="4" presId="urn:microsoft.com/office/officeart/2005/8/layout/hList1"/>
    <dgm:cxn modelId="{F0D525D6-021D-40EB-AED2-5185A58FB909}" type="presOf" srcId="{7A235F8C-3709-42DD-AFB9-CF94DC1F48C0}" destId="{81756561-62B1-402B-8EF5-F979CFFD23D6}" srcOrd="0" destOrd="6" presId="urn:microsoft.com/office/officeart/2005/8/layout/hList1"/>
    <dgm:cxn modelId="{A31485D7-3C42-451C-96EB-A0BD321A2FD2}" type="presOf" srcId="{E0CAC331-9828-4D87-94DA-5A019CCE231A}" destId="{1331587C-1C80-4EE3-ADBF-EB185815F730}" srcOrd="0" destOrd="0" presId="urn:microsoft.com/office/officeart/2005/8/layout/hList1"/>
    <dgm:cxn modelId="{AE2C43E2-7F21-4566-B74B-982880BF0859}" srcId="{1EAD7632-03E7-4EE0-BC0B-26BEB4C74B40}" destId="{7A235F8C-3709-42DD-AFB9-CF94DC1F48C0}" srcOrd="6" destOrd="0" parTransId="{84A93FED-2734-486C-BA37-5ECAE2D2074A}" sibTransId="{6CCA0903-E825-41F6-892B-501781CB5926}"/>
    <dgm:cxn modelId="{D2D887E3-87F7-4BAC-9A9B-DFB711D14BBD}" type="presOf" srcId="{A1BEE1DD-66AE-4FF2-933C-3A4C042A9D47}" destId="{7CA894F8-EFB2-4AA9-8A7F-09A025090290}" srcOrd="0" destOrd="0" presId="urn:microsoft.com/office/officeart/2005/8/layout/hList1"/>
    <dgm:cxn modelId="{77C8B1E3-BF83-4A2D-BB8D-007A989DAA06}" type="presOf" srcId="{B73BD4AB-8275-4ACF-AD71-C01739DF8805}" destId="{1331587C-1C80-4EE3-ADBF-EB185815F730}" srcOrd="0" destOrd="2" presId="urn:microsoft.com/office/officeart/2005/8/layout/hList1"/>
    <dgm:cxn modelId="{F3DBC2EB-CCA3-4A74-874F-C2E15BD603FC}" srcId="{1EAD7632-03E7-4EE0-BC0B-26BEB4C74B40}" destId="{D610DF85-6772-409A-ACFE-ADA8D3806CF6}" srcOrd="3" destOrd="0" parTransId="{0BD478DE-A57C-44F0-969A-734DBC3EF3A5}" sibTransId="{C37F8059-DB86-4164-8523-48CB75903622}"/>
    <dgm:cxn modelId="{072488F3-B16A-411A-A4DA-EA4DC5FDD56F}" type="presOf" srcId="{D610DF85-6772-409A-ACFE-ADA8D3806CF6}" destId="{81756561-62B1-402B-8EF5-F979CFFD23D6}" srcOrd="0" destOrd="3" presId="urn:microsoft.com/office/officeart/2005/8/layout/hList1"/>
    <dgm:cxn modelId="{5FB350F6-5DF7-47B0-8E59-387ADA33FACF}" type="presOf" srcId="{41044EAD-1DFE-4A0E-ADAB-36698D58081E}" destId="{81756561-62B1-402B-8EF5-F979CFFD23D6}" srcOrd="0" destOrd="2" presId="urn:microsoft.com/office/officeart/2005/8/layout/hList1"/>
    <dgm:cxn modelId="{593001FB-0484-468F-BEDD-911F4F241557}" type="presOf" srcId="{1699B6B3-2CE0-4808-963D-94FDBE8CA3F1}" destId="{7CA894F8-EFB2-4AA9-8A7F-09A025090290}" srcOrd="0" destOrd="4" presId="urn:microsoft.com/office/officeart/2005/8/layout/hList1"/>
    <dgm:cxn modelId="{31E11234-0512-4727-BEBC-1C919BB0169B}" type="presParOf" srcId="{7C85A818-64BA-4975-A605-0F2D5E1F90BC}" destId="{E2304F14-ADCA-44B9-B947-7EB23D2BA6FD}" srcOrd="0" destOrd="0" presId="urn:microsoft.com/office/officeart/2005/8/layout/hList1"/>
    <dgm:cxn modelId="{71513FBC-996B-4E02-99A9-A3E7A4C48D8E}" type="presParOf" srcId="{E2304F14-ADCA-44B9-B947-7EB23D2BA6FD}" destId="{4FED9D88-53CA-4F22-835D-B3E76292A5CF}" srcOrd="0" destOrd="0" presId="urn:microsoft.com/office/officeart/2005/8/layout/hList1"/>
    <dgm:cxn modelId="{0EF2D321-F113-4EF7-9385-FFCC4FFB2751}" type="presParOf" srcId="{E2304F14-ADCA-44B9-B947-7EB23D2BA6FD}" destId="{81756561-62B1-402B-8EF5-F979CFFD23D6}" srcOrd="1" destOrd="0" presId="urn:microsoft.com/office/officeart/2005/8/layout/hList1"/>
    <dgm:cxn modelId="{F273C82E-9180-4D26-A66D-A3ABFF0544D9}" type="presParOf" srcId="{7C85A818-64BA-4975-A605-0F2D5E1F90BC}" destId="{5509776D-E0E3-4A31-B2C9-4994661E95CD}" srcOrd="1" destOrd="0" presId="urn:microsoft.com/office/officeart/2005/8/layout/hList1"/>
    <dgm:cxn modelId="{10ADBF88-65FE-45F5-858D-59495BE8CDE2}" type="presParOf" srcId="{7C85A818-64BA-4975-A605-0F2D5E1F90BC}" destId="{75A8B6A9-194D-49E4-8577-54A7469FC48A}" srcOrd="2" destOrd="0" presId="urn:microsoft.com/office/officeart/2005/8/layout/hList1"/>
    <dgm:cxn modelId="{71F0EA30-055A-4AE4-AAE7-8E4BB9B6557E}" type="presParOf" srcId="{75A8B6A9-194D-49E4-8577-54A7469FC48A}" destId="{B39A3B17-66B4-4C93-8E87-2AE303D3DA28}" srcOrd="0" destOrd="0" presId="urn:microsoft.com/office/officeart/2005/8/layout/hList1"/>
    <dgm:cxn modelId="{D9EDBE33-DA60-4197-95F3-CBBEFEBF28B5}" type="presParOf" srcId="{75A8B6A9-194D-49E4-8577-54A7469FC48A}" destId="{7CA894F8-EFB2-4AA9-8A7F-09A025090290}" srcOrd="1" destOrd="0" presId="urn:microsoft.com/office/officeart/2005/8/layout/hList1"/>
    <dgm:cxn modelId="{F1E89CE0-8E95-4431-AD8E-07E79E9A05B7}" type="presParOf" srcId="{7C85A818-64BA-4975-A605-0F2D5E1F90BC}" destId="{58BCA78B-52D0-4501-AF6E-9653C9AC290A}" srcOrd="3" destOrd="0" presId="urn:microsoft.com/office/officeart/2005/8/layout/hList1"/>
    <dgm:cxn modelId="{E91B62B4-D4E1-4830-A7C7-C9FD73EC0EDB}" type="presParOf" srcId="{7C85A818-64BA-4975-A605-0F2D5E1F90BC}" destId="{6EBEABB7-A545-457F-9026-F93BAD338445}" srcOrd="4" destOrd="0" presId="urn:microsoft.com/office/officeart/2005/8/layout/hList1"/>
    <dgm:cxn modelId="{FA03C987-520E-472C-A75C-3561B71391D6}" type="presParOf" srcId="{6EBEABB7-A545-457F-9026-F93BAD338445}" destId="{996FFEAC-443C-42A9-AFE5-10ED4293A6F1}" srcOrd="0" destOrd="0" presId="urn:microsoft.com/office/officeart/2005/8/layout/hList1"/>
    <dgm:cxn modelId="{B92F46A3-5ADC-4167-969F-56494FD8981C}" type="presParOf" srcId="{6EBEABB7-A545-457F-9026-F93BAD338445}" destId="{1331587C-1C80-4EE3-ADBF-EB185815F73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1775B8-81F6-4022-B915-D11BDD22850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19587A6-0271-4F0C-BB99-F4FD1E0D2034}" type="pres">
      <dgm:prSet presAssocID="{201775B8-81F6-4022-B915-D11BDD22850F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2E990E06-EA55-48D1-95DD-919DC0D46945}" type="presOf" srcId="{201775B8-81F6-4022-B915-D11BDD22850F}" destId="{119587A6-0271-4F0C-BB99-F4FD1E0D2034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36A5D4-53C6-4632-BF35-27CCB0F694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20B0823-69F9-421C-9C87-404EE5376CBB}">
      <dgm:prSet phldrT="[Text]" phldr="0" custT="1"/>
      <dgm:spPr/>
      <dgm:t>
        <a:bodyPr/>
        <a:lstStyle/>
        <a:p>
          <a:r>
            <a:rPr lang="hr-HR" sz="2000" b="1" dirty="0"/>
            <a:t>Vrijednosti</a:t>
          </a:r>
          <a:endParaRPr lang="en-GB" sz="2000" b="1" dirty="0"/>
        </a:p>
      </dgm:t>
    </dgm:pt>
    <dgm:pt modelId="{5E5D49AA-7CAB-45A2-9A50-161379EDD3D9}" type="parTrans" cxnId="{8F0CDF6E-9F72-4466-85FE-015B4BF7E146}">
      <dgm:prSet/>
      <dgm:spPr/>
      <dgm:t>
        <a:bodyPr/>
        <a:lstStyle/>
        <a:p>
          <a:endParaRPr lang="en-GB"/>
        </a:p>
      </dgm:t>
    </dgm:pt>
    <dgm:pt modelId="{DF1BB16C-DCD7-4CBC-BE24-1E2624360D46}" type="sibTrans" cxnId="{8F0CDF6E-9F72-4466-85FE-015B4BF7E146}">
      <dgm:prSet/>
      <dgm:spPr/>
      <dgm:t>
        <a:bodyPr/>
        <a:lstStyle/>
        <a:p>
          <a:endParaRPr lang="en-GB"/>
        </a:p>
      </dgm:t>
    </dgm:pt>
    <dgm:pt modelId="{E410B307-6E4E-4E2F-ABF8-344F5C84041C}">
      <dgm:prSet phldrT="[Text]" phldr="0" custT="1"/>
      <dgm:spPr/>
      <dgm:t>
        <a:bodyPr/>
        <a:lstStyle/>
        <a:p>
          <a:endParaRPr lang="en-GB" sz="2000" dirty="0"/>
        </a:p>
      </dgm:t>
    </dgm:pt>
    <dgm:pt modelId="{C807C9F5-EE74-4054-8990-543CF1316E0E}" type="parTrans" cxnId="{8FF5A3A2-BF13-466C-AD20-5C5906483F48}">
      <dgm:prSet/>
      <dgm:spPr/>
      <dgm:t>
        <a:bodyPr/>
        <a:lstStyle/>
        <a:p>
          <a:endParaRPr lang="en-GB"/>
        </a:p>
      </dgm:t>
    </dgm:pt>
    <dgm:pt modelId="{9DA3026A-CDF9-41E9-B149-DA87329A8AA2}" type="sibTrans" cxnId="{8FF5A3A2-BF13-466C-AD20-5C5906483F48}">
      <dgm:prSet/>
      <dgm:spPr/>
      <dgm:t>
        <a:bodyPr/>
        <a:lstStyle/>
        <a:p>
          <a:endParaRPr lang="en-GB"/>
        </a:p>
      </dgm:t>
    </dgm:pt>
    <dgm:pt modelId="{7D19C8F1-4FF2-4092-99C0-2D2D354BC4E6}">
      <dgm:prSet phldrT="[Text]" phldr="0" custT="1"/>
      <dgm:spPr/>
      <dgm:t>
        <a:bodyPr/>
        <a:lstStyle/>
        <a:p>
          <a:r>
            <a:rPr lang="hr-HR" sz="1800" b="1" i="1" dirty="0"/>
            <a:t>„Što Vam je u životu stvarno važno?”</a:t>
          </a:r>
          <a:endParaRPr lang="en-GB" sz="1800" b="1" i="1" dirty="0"/>
        </a:p>
      </dgm:t>
    </dgm:pt>
    <dgm:pt modelId="{C7FA7960-FE28-4CDF-8DE7-B126608BE1C8}" type="parTrans" cxnId="{41AC2A37-9D56-4D1A-A06E-6D4AD2A840DC}">
      <dgm:prSet/>
      <dgm:spPr/>
      <dgm:t>
        <a:bodyPr/>
        <a:lstStyle/>
        <a:p>
          <a:endParaRPr lang="en-GB"/>
        </a:p>
      </dgm:t>
    </dgm:pt>
    <dgm:pt modelId="{566733B4-95A6-43B8-89C7-C807892F0D9B}" type="sibTrans" cxnId="{41AC2A37-9D56-4D1A-A06E-6D4AD2A840DC}">
      <dgm:prSet/>
      <dgm:spPr/>
      <dgm:t>
        <a:bodyPr/>
        <a:lstStyle/>
        <a:p>
          <a:endParaRPr lang="en-GB"/>
        </a:p>
      </dgm:t>
    </dgm:pt>
    <dgm:pt modelId="{7B798437-1EEF-4684-8010-B0CE2589E775}">
      <dgm:prSet phldrT="[Text]" phldr="0" custT="1"/>
      <dgm:spPr/>
      <dgm:t>
        <a:bodyPr/>
        <a:lstStyle/>
        <a:p>
          <a:r>
            <a:rPr lang="hr-HR" sz="1800" dirty="0"/>
            <a:t>Odnosi s drugima, produktivnost, zdravlje, duhovnost, kreativnost, opuštanje, rekreacija, ...</a:t>
          </a:r>
          <a:endParaRPr lang="en-GB" sz="1800" dirty="0"/>
        </a:p>
      </dgm:t>
    </dgm:pt>
    <dgm:pt modelId="{3ECEAE11-4A0C-4E84-9DD4-53F3D575BD4A}" type="parTrans" cxnId="{78508F83-8FF6-462A-81E9-4169D27F10C8}">
      <dgm:prSet/>
      <dgm:spPr/>
      <dgm:t>
        <a:bodyPr/>
        <a:lstStyle/>
        <a:p>
          <a:endParaRPr lang="en-GB"/>
        </a:p>
      </dgm:t>
    </dgm:pt>
    <dgm:pt modelId="{66B910C8-FCB6-4766-8D04-A92B6143DD59}" type="sibTrans" cxnId="{78508F83-8FF6-462A-81E9-4169D27F10C8}">
      <dgm:prSet/>
      <dgm:spPr/>
      <dgm:t>
        <a:bodyPr/>
        <a:lstStyle/>
        <a:p>
          <a:endParaRPr lang="en-GB"/>
        </a:p>
      </dgm:t>
    </dgm:pt>
    <dgm:pt modelId="{E0F22C9A-5F9C-4419-891D-F493D225289C}">
      <dgm:prSet phldrT="[Text]" phldr="0" custT="1"/>
      <dgm:spPr/>
      <dgm:t>
        <a:bodyPr/>
        <a:lstStyle/>
        <a:p>
          <a:r>
            <a:rPr lang="hr-HR" sz="1800" dirty="0"/>
            <a:t>Promišljanje o tome može potaknuti postavljanje ciljeva i motivirati klijenta na prevladavanje prepreka i problema</a:t>
          </a:r>
          <a:endParaRPr lang="en-GB" sz="1800" dirty="0"/>
        </a:p>
      </dgm:t>
    </dgm:pt>
    <dgm:pt modelId="{55640AAD-4837-489E-B396-B37D58D54851}" type="parTrans" cxnId="{7AB32CA0-CAC3-404C-B2FD-7B25F994D2EB}">
      <dgm:prSet/>
      <dgm:spPr/>
      <dgm:t>
        <a:bodyPr/>
        <a:lstStyle/>
        <a:p>
          <a:endParaRPr lang="en-GB"/>
        </a:p>
      </dgm:t>
    </dgm:pt>
    <dgm:pt modelId="{16EA7EB3-B8F3-4968-B87D-0A0C341E5B19}" type="sibTrans" cxnId="{7AB32CA0-CAC3-404C-B2FD-7B25F994D2EB}">
      <dgm:prSet/>
      <dgm:spPr/>
      <dgm:t>
        <a:bodyPr/>
        <a:lstStyle/>
        <a:p>
          <a:endParaRPr lang="en-GB"/>
        </a:p>
      </dgm:t>
    </dgm:pt>
    <dgm:pt modelId="{1B0F37C4-BE8D-45C5-BEE1-11FE86449864}">
      <dgm:prSet phldrT="[Text]" phldr="0" custT="1"/>
      <dgm:spPr/>
      <dgm:t>
        <a:bodyPr/>
        <a:lstStyle/>
        <a:p>
          <a:endParaRPr lang="en-GB" sz="1800" dirty="0"/>
        </a:p>
      </dgm:t>
    </dgm:pt>
    <dgm:pt modelId="{5ADAD0F8-8AE1-47A6-9085-58004E9A79DA}" type="parTrans" cxnId="{0CEC46D5-C0CD-4566-AE25-6DF43C9EF289}">
      <dgm:prSet/>
      <dgm:spPr/>
      <dgm:t>
        <a:bodyPr/>
        <a:lstStyle/>
        <a:p>
          <a:endParaRPr lang="en-GB"/>
        </a:p>
      </dgm:t>
    </dgm:pt>
    <dgm:pt modelId="{CE856068-4043-4C00-8075-2D6A7AF891D9}" type="sibTrans" cxnId="{0CEC46D5-C0CD-4566-AE25-6DF43C9EF289}">
      <dgm:prSet/>
      <dgm:spPr/>
      <dgm:t>
        <a:bodyPr/>
        <a:lstStyle/>
        <a:p>
          <a:endParaRPr lang="en-GB"/>
        </a:p>
      </dgm:t>
    </dgm:pt>
    <dgm:pt modelId="{0BA9A4DF-827F-4640-993D-C2145DC6EBFD}" type="pres">
      <dgm:prSet presAssocID="{4A36A5D4-53C6-4632-BF35-27CCB0F69483}" presName="linear" presStyleCnt="0">
        <dgm:presLayoutVars>
          <dgm:animLvl val="lvl"/>
          <dgm:resizeHandles val="exact"/>
        </dgm:presLayoutVars>
      </dgm:prSet>
      <dgm:spPr/>
    </dgm:pt>
    <dgm:pt modelId="{BCF11DC7-682C-4E33-9F76-24FC7C9A8A35}" type="pres">
      <dgm:prSet presAssocID="{F20B0823-69F9-421C-9C87-404EE5376CB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FDB3E79-DE10-4FE2-BAB3-C67CAD60AD2A}" type="pres">
      <dgm:prSet presAssocID="{F20B0823-69F9-421C-9C87-404EE5376CB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35C1305-30B2-475A-91EF-26DF9FE5D154}" type="presOf" srcId="{1B0F37C4-BE8D-45C5-BEE1-11FE86449864}" destId="{FFDB3E79-DE10-4FE2-BAB3-C67CAD60AD2A}" srcOrd="0" destOrd="3" presId="urn:microsoft.com/office/officeart/2005/8/layout/vList2"/>
    <dgm:cxn modelId="{41AC2A37-9D56-4D1A-A06E-6D4AD2A840DC}" srcId="{F20B0823-69F9-421C-9C87-404EE5376CBB}" destId="{7D19C8F1-4FF2-4092-99C0-2D2D354BC4E6}" srcOrd="1" destOrd="0" parTransId="{C7FA7960-FE28-4CDF-8DE7-B126608BE1C8}" sibTransId="{566733B4-95A6-43B8-89C7-C807892F0D9B}"/>
    <dgm:cxn modelId="{8F0CDF6E-9F72-4466-85FE-015B4BF7E146}" srcId="{4A36A5D4-53C6-4632-BF35-27CCB0F69483}" destId="{F20B0823-69F9-421C-9C87-404EE5376CBB}" srcOrd="0" destOrd="0" parTransId="{5E5D49AA-7CAB-45A2-9A50-161379EDD3D9}" sibTransId="{DF1BB16C-DCD7-4CBC-BE24-1E2624360D46}"/>
    <dgm:cxn modelId="{8F6C4051-520E-44E9-B272-760314AFDECC}" type="presOf" srcId="{4A36A5D4-53C6-4632-BF35-27CCB0F69483}" destId="{0BA9A4DF-827F-4640-993D-C2145DC6EBFD}" srcOrd="0" destOrd="0" presId="urn:microsoft.com/office/officeart/2005/8/layout/vList2"/>
    <dgm:cxn modelId="{12221855-9CE8-464D-A0E9-E57735572020}" type="presOf" srcId="{F20B0823-69F9-421C-9C87-404EE5376CBB}" destId="{BCF11DC7-682C-4E33-9F76-24FC7C9A8A35}" srcOrd="0" destOrd="0" presId="urn:microsoft.com/office/officeart/2005/8/layout/vList2"/>
    <dgm:cxn modelId="{B3C10356-BC5B-4F9C-9DD6-753D7D080046}" type="presOf" srcId="{E0F22C9A-5F9C-4419-891D-F493D225289C}" destId="{FFDB3E79-DE10-4FE2-BAB3-C67CAD60AD2A}" srcOrd="0" destOrd="4" presId="urn:microsoft.com/office/officeart/2005/8/layout/vList2"/>
    <dgm:cxn modelId="{78508F83-8FF6-462A-81E9-4169D27F10C8}" srcId="{F20B0823-69F9-421C-9C87-404EE5376CBB}" destId="{7B798437-1EEF-4684-8010-B0CE2589E775}" srcOrd="2" destOrd="0" parTransId="{3ECEAE11-4A0C-4E84-9DD4-53F3D575BD4A}" sibTransId="{66B910C8-FCB6-4766-8D04-A92B6143DD59}"/>
    <dgm:cxn modelId="{A8AA7389-4375-4598-BF7F-458551F99A87}" type="presOf" srcId="{7B798437-1EEF-4684-8010-B0CE2589E775}" destId="{FFDB3E79-DE10-4FE2-BAB3-C67CAD60AD2A}" srcOrd="0" destOrd="2" presId="urn:microsoft.com/office/officeart/2005/8/layout/vList2"/>
    <dgm:cxn modelId="{7AB32CA0-CAC3-404C-B2FD-7B25F994D2EB}" srcId="{F20B0823-69F9-421C-9C87-404EE5376CBB}" destId="{E0F22C9A-5F9C-4419-891D-F493D225289C}" srcOrd="4" destOrd="0" parTransId="{55640AAD-4837-489E-B396-B37D58D54851}" sibTransId="{16EA7EB3-B8F3-4968-B87D-0A0C341E5B19}"/>
    <dgm:cxn modelId="{8FF5A3A2-BF13-466C-AD20-5C5906483F48}" srcId="{F20B0823-69F9-421C-9C87-404EE5376CBB}" destId="{E410B307-6E4E-4E2F-ABF8-344F5C84041C}" srcOrd="0" destOrd="0" parTransId="{C807C9F5-EE74-4054-8990-543CF1316E0E}" sibTransId="{9DA3026A-CDF9-41E9-B149-DA87329A8AA2}"/>
    <dgm:cxn modelId="{550812A8-343D-49ED-AADA-80A412C3A59B}" type="presOf" srcId="{E410B307-6E4E-4E2F-ABF8-344F5C84041C}" destId="{FFDB3E79-DE10-4FE2-BAB3-C67CAD60AD2A}" srcOrd="0" destOrd="0" presId="urn:microsoft.com/office/officeart/2005/8/layout/vList2"/>
    <dgm:cxn modelId="{628968B4-5F20-4F33-BC36-A7B13EF13CC0}" type="presOf" srcId="{7D19C8F1-4FF2-4092-99C0-2D2D354BC4E6}" destId="{FFDB3E79-DE10-4FE2-BAB3-C67CAD60AD2A}" srcOrd="0" destOrd="1" presId="urn:microsoft.com/office/officeart/2005/8/layout/vList2"/>
    <dgm:cxn modelId="{0CEC46D5-C0CD-4566-AE25-6DF43C9EF289}" srcId="{F20B0823-69F9-421C-9C87-404EE5376CBB}" destId="{1B0F37C4-BE8D-45C5-BEE1-11FE86449864}" srcOrd="3" destOrd="0" parTransId="{5ADAD0F8-8AE1-47A6-9085-58004E9A79DA}" sibTransId="{CE856068-4043-4C00-8075-2D6A7AF891D9}"/>
    <dgm:cxn modelId="{0AEE1595-1BB2-4CB0-A934-FA6B007AA2EB}" type="presParOf" srcId="{0BA9A4DF-827F-4640-993D-C2145DC6EBFD}" destId="{BCF11DC7-682C-4E33-9F76-24FC7C9A8A35}" srcOrd="0" destOrd="0" presId="urn:microsoft.com/office/officeart/2005/8/layout/vList2"/>
    <dgm:cxn modelId="{819731EA-5DAC-4D34-951C-25021FDC429D}" type="presParOf" srcId="{0BA9A4DF-827F-4640-993D-C2145DC6EBFD}" destId="{FFDB3E79-DE10-4FE2-BAB3-C67CAD60AD2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FE27A7-D596-4BCD-8F81-60204262DA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252B43B-6A26-48EB-83BC-1791AEB1EAD0}">
      <dgm:prSet phldrT="[Text]" custT="1"/>
      <dgm:spPr/>
      <dgm:t>
        <a:bodyPr/>
        <a:lstStyle/>
        <a:p>
          <a:r>
            <a:rPr lang="hr-HR" sz="2000" b="1" dirty="0"/>
            <a:t>Težnje</a:t>
          </a:r>
          <a:endParaRPr lang="en-GB" sz="2000" b="1" dirty="0"/>
        </a:p>
      </dgm:t>
    </dgm:pt>
    <dgm:pt modelId="{AAD10CFA-84FF-48B2-ABFC-27C69DCFB7A7}" type="parTrans" cxnId="{959EBC27-C19B-48AA-96B6-9219EB72605E}">
      <dgm:prSet/>
      <dgm:spPr/>
      <dgm:t>
        <a:bodyPr/>
        <a:lstStyle/>
        <a:p>
          <a:endParaRPr lang="en-GB"/>
        </a:p>
      </dgm:t>
    </dgm:pt>
    <dgm:pt modelId="{765B5F8D-2F2C-4704-B8D7-B82EA03FABBC}" type="sibTrans" cxnId="{959EBC27-C19B-48AA-96B6-9219EB72605E}">
      <dgm:prSet/>
      <dgm:spPr/>
      <dgm:t>
        <a:bodyPr/>
        <a:lstStyle/>
        <a:p>
          <a:endParaRPr lang="en-GB"/>
        </a:p>
      </dgm:t>
    </dgm:pt>
    <dgm:pt modelId="{ACFA17DD-6910-4C97-9FED-3C1AEBC91A34}">
      <dgm:prSet phldrT="[Text]" custT="1"/>
      <dgm:spPr/>
      <dgm:t>
        <a:bodyPr/>
        <a:lstStyle/>
        <a:p>
          <a:endParaRPr lang="en-GB" sz="1800" b="1" i="1" dirty="0"/>
        </a:p>
      </dgm:t>
    </dgm:pt>
    <dgm:pt modelId="{23EFEAFC-6FB4-4D9F-8B0D-6E57B24DA8FB}" type="parTrans" cxnId="{121D2725-B374-4A2E-AB96-E0896C2CD443}">
      <dgm:prSet/>
      <dgm:spPr/>
      <dgm:t>
        <a:bodyPr/>
        <a:lstStyle/>
        <a:p>
          <a:endParaRPr lang="en-GB"/>
        </a:p>
      </dgm:t>
    </dgm:pt>
    <dgm:pt modelId="{92D0D4D1-F219-4546-BFD4-507B994F2D23}" type="sibTrans" cxnId="{121D2725-B374-4A2E-AB96-E0896C2CD443}">
      <dgm:prSet/>
      <dgm:spPr/>
      <dgm:t>
        <a:bodyPr/>
        <a:lstStyle/>
        <a:p>
          <a:endParaRPr lang="en-GB"/>
        </a:p>
      </dgm:t>
    </dgm:pt>
    <dgm:pt modelId="{4B6AA81A-9FCF-4138-B1CC-462A44478B39}">
      <dgm:prSet custT="1"/>
      <dgm:spPr/>
      <dgm:t>
        <a:bodyPr/>
        <a:lstStyle/>
        <a:p>
          <a:r>
            <a:rPr lang="hr-HR" sz="1800" b="1" i="1" dirty="0"/>
            <a:t>„Čemu se nadate u budućnosti?”</a:t>
          </a:r>
          <a:endParaRPr lang="en-GB" sz="1800" b="1" i="1" dirty="0"/>
        </a:p>
      </dgm:t>
    </dgm:pt>
    <dgm:pt modelId="{CB821A32-9CCD-405A-B02E-CB98483CDFAF}" type="parTrans" cxnId="{12B7510F-4449-4014-B476-F1929ABE28FF}">
      <dgm:prSet/>
      <dgm:spPr/>
      <dgm:t>
        <a:bodyPr/>
        <a:lstStyle/>
        <a:p>
          <a:endParaRPr lang="en-GB"/>
        </a:p>
      </dgm:t>
    </dgm:pt>
    <dgm:pt modelId="{EC160DE2-06C1-4D32-96DA-102C725C76FF}" type="sibTrans" cxnId="{12B7510F-4449-4014-B476-F1929ABE28FF}">
      <dgm:prSet/>
      <dgm:spPr/>
      <dgm:t>
        <a:bodyPr/>
        <a:lstStyle/>
        <a:p>
          <a:endParaRPr lang="en-GB"/>
        </a:p>
      </dgm:t>
    </dgm:pt>
    <dgm:pt modelId="{F30DC26E-FC0C-4BFF-906F-43D254E97F8D}">
      <dgm:prSet custT="1"/>
      <dgm:spPr/>
      <dgm:t>
        <a:bodyPr/>
        <a:lstStyle/>
        <a:p>
          <a:r>
            <a:rPr lang="hr-HR" sz="1800" b="1" i="1" dirty="0"/>
            <a:t>„Kako biste htjeli da izgleda Vaša budućnost?”</a:t>
          </a:r>
          <a:endParaRPr lang="en-GB" sz="1800" b="1" i="1" dirty="0"/>
        </a:p>
      </dgm:t>
    </dgm:pt>
    <dgm:pt modelId="{E2CC0553-4FA1-4235-8B1C-6D06EE3F7343}" type="parTrans" cxnId="{75DCEAFC-444F-45BE-BA29-2AF66B49E688}">
      <dgm:prSet/>
      <dgm:spPr/>
      <dgm:t>
        <a:bodyPr/>
        <a:lstStyle/>
        <a:p>
          <a:endParaRPr lang="en-GB"/>
        </a:p>
      </dgm:t>
    </dgm:pt>
    <dgm:pt modelId="{7B72AB12-995A-4B34-9268-9D4981CAEF34}" type="sibTrans" cxnId="{75DCEAFC-444F-45BE-BA29-2AF66B49E688}">
      <dgm:prSet/>
      <dgm:spPr/>
      <dgm:t>
        <a:bodyPr/>
        <a:lstStyle/>
        <a:p>
          <a:endParaRPr lang="en-GB"/>
        </a:p>
      </dgm:t>
    </dgm:pt>
    <dgm:pt modelId="{47F61BD8-DCA0-4DEF-B328-8D0C5397B3FD}">
      <dgm:prSet/>
      <dgm:spPr/>
      <dgm:t>
        <a:bodyPr/>
        <a:lstStyle/>
        <a:p>
          <a:endParaRPr lang="en-GB" sz="1900" dirty="0"/>
        </a:p>
      </dgm:t>
    </dgm:pt>
    <dgm:pt modelId="{BFBE4DEF-7569-49DC-BC79-1832AE5B2179}" type="parTrans" cxnId="{C2E67C7A-CEFB-4A17-9742-2E1E80189D2A}">
      <dgm:prSet/>
      <dgm:spPr/>
      <dgm:t>
        <a:bodyPr/>
        <a:lstStyle/>
        <a:p>
          <a:endParaRPr lang="en-GB"/>
        </a:p>
      </dgm:t>
    </dgm:pt>
    <dgm:pt modelId="{83A863DA-002E-49AC-8C10-9D9BDFF1092A}" type="sibTrans" cxnId="{C2E67C7A-CEFB-4A17-9742-2E1E80189D2A}">
      <dgm:prSet/>
      <dgm:spPr/>
      <dgm:t>
        <a:bodyPr/>
        <a:lstStyle/>
        <a:p>
          <a:endParaRPr lang="en-GB"/>
        </a:p>
      </dgm:t>
    </dgm:pt>
    <dgm:pt modelId="{43D9A78E-7758-44CC-8D07-E940835623B9}">
      <dgm:prSet custT="1"/>
      <dgm:spPr/>
      <dgm:t>
        <a:bodyPr/>
        <a:lstStyle/>
        <a:p>
          <a:r>
            <a:rPr lang="hr-HR" sz="1800" dirty="0"/>
            <a:t>Vježba imaginacije </a:t>
          </a:r>
          <a:r>
            <a:rPr lang="hr-HR" sz="1800" dirty="0">
              <a:sym typeface="Wingdings" panose="05000000000000000000" pitchFamily="2" charset="2"/>
            </a:rPr>
            <a:t> potaknuti klijenta da zamisli jedan dan u budućnosti kada bi njegove težnje bile ostvarene (klijent doživljava pozitivne emocije)</a:t>
          </a:r>
          <a:endParaRPr lang="en-GB" sz="1800" dirty="0"/>
        </a:p>
      </dgm:t>
    </dgm:pt>
    <dgm:pt modelId="{D2913CE6-A400-4A22-81FE-607F73D83980}" type="parTrans" cxnId="{FBB34A5A-81A3-406D-8080-23E78C92FE00}">
      <dgm:prSet/>
      <dgm:spPr/>
      <dgm:t>
        <a:bodyPr/>
        <a:lstStyle/>
        <a:p>
          <a:endParaRPr lang="en-GB"/>
        </a:p>
      </dgm:t>
    </dgm:pt>
    <dgm:pt modelId="{3DAF15BD-7CCB-4120-ADB7-E427644C544D}" type="sibTrans" cxnId="{FBB34A5A-81A3-406D-8080-23E78C92FE00}">
      <dgm:prSet/>
      <dgm:spPr/>
      <dgm:t>
        <a:bodyPr/>
        <a:lstStyle/>
        <a:p>
          <a:endParaRPr lang="en-GB"/>
        </a:p>
      </dgm:t>
    </dgm:pt>
    <dgm:pt modelId="{9E27CCB8-5FAB-4727-BE96-0765789C3166}">
      <dgm:prSet custT="1"/>
      <dgm:spPr/>
      <dgm:t>
        <a:bodyPr/>
        <a:lstStyle/>
        <a:p>
          <a:endParaRPr lang="en-GB" sz="1800" dirty="0"/>
        </a:p>
      </dgm:t>
    </dgm:pt>
    <dgm:pt modelId="{86427077-E421-447B-B70A-DB3846510151}" type="parTrans" cxnId="{115E9CF3-96F2-4F60-B684-D1E904AD18E3}">
      <dgm:prSet/>
      <dgm:spPr/>
      <dgm:t>
        <a:bodyPr/>
        <a:lstStyle/>
        <a:p>
          <a:endParaRPr lang="en-GB"/>
        </a:p>
      </dgm:t>
    </dgm:pt>
    <dgm:pt modelId="{95535B9F-5628-4E7A-A81B-04F0E3DA78B6}" type="sibTrans" cxnId="{115E9CF3-96F2-4F60-B684-D1E904AD18E3}">
      <dgm:prSet/>
      <dgm:spPr/>
      <dgm:t>
        <a:bodyPr/>
        <a:lstStyle/>
        <a:p>
          <a:endParaRPr lang="en-GB"/>
        </a:p>
      </dgm:t>
    </dgm:pt>
    <dgm:pt modelId="{4AFB5D03-6125-4B34-BBB7-5288BDF2A4C0}">
      <dgm:prSet phldrT="[Text]" custT="1"/>
      <dgm:spPr/>
      <dgm:t>
        <a:bodyPr/>
        <a:lstStyle/>
        <a:p>
          <a:r>
            <a:rPr lang="hr-HR" sz="1800" b="1" i="1" dirty="0"/>
            <a:t>„Što želite od svog života?”</a:t>
          </a:r>
          <a:endParaRPr lang="en-GB" sz="1800" b="1" i="1" dirty="0"/>
        </a:p>
      </dgm:t>
    </dgm:pt>
    <dgm:pt modelId="{E1693C23-0996-4DD1-A280-923D64CB5543}" type="parTrans" cxnId="{064D03B3-2BBB-4D5B-8EF8-6DF1E92796A7}">
      <dgm:prSet/>
      <dgm:spPr/>
      <dgm:t>
        <a:bodyPr/>
        <a:lstStyle/>
        <a:p>
          <a:endParaRPr lang="en-GB"/>
        </a:p>
      </dgm:t>
    </dgm:pt>
    <dgm:pt modelId="{A268D31C-A6BF-4BC8-9F48-D97C5CB056F8}" type="sibTrans" cxnId="{064D03B3-2BBB-4D5B-8EF8-6DF1E92796A7}">
      <dgm:prSet/>
      <dgm:spPr/>
      <dgm:t>
        <a:bodyPr/>
        <a:lstStyle/>
        <a:p>
          <a:endParaRPr lang="en-GB"/>
        </a:p>
      </dgm:t>
    </dgm:pt>
    <dgm:pt modelId="{2F1972DE-CB43-460E-8079-E97A505F7794}" type="pres">
      <dgm:prSet presAssocID="{0FFE27A7-D596-4BCD-8F81-60204262DA43}" presName="linear" presStyleCnt="0">
        <dgm:presLayoutVars>
          <dgm:animLvl val="lvl"/>
          <dgm:resizeHandles val="exact"/>
        </dgm:presLayoutVars>
      </dgm:prSet>
      <dgm:spPr/>
    </dgm:pt>
    <dgm:pt modelId="{EAC73D1A-4F7B-45B2-852C-1DB834C57A7C}" type="pres">
      <dgm:prSet presAssocID="{1252B43B-6A26-48EB-83BC-1791AEB1EAD0}" presName="parentText" presStyleLbl="node1" presStyleIdx="0" presStyleCnt="1" custLinFactNeighborX="266" custLinFactNeighborY="365">
        <dgm:presLayoutVars>
          <dgm:chMax val="0"/>
          <dgm:bulletEnabled val="1"/>
        </dgm:presLayoutVars>
      </dgm:prSet>
      <dgm:spPr/>
    </dgm:pt>
    <dgm:pt modelId="{1185A97A-898B-4AC2-9D05-FBAE0CECB205}" type="pres">
      <dgm:prSet presAssocID="{1252B43B-6A26-48EB-83BC-1791AEB1EAD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65BEF601-1956-443A-ABC8-A08406020FCB}" type="presOf" srcId="{4AFB5D03-6125-4B34-BBB7-5288BDF2A4C0}" destId="{1185A97A-898B-4AC2-9D05-FBAE0CECB205}" srcOrd="0" destOrd="1" presId="urn:microsoft.com/office/officeart/2005/8/layout/vList2"/>
    <dgm:cxn modelId="{12B7510F-4449-4014-B476-F1929ABE28FF}" srcId="{1252B43B-6A26-48EB-83BC-1791AEB1EAD0}" destId="{4B6AA81A-9FCF-4138-B1CC-462A44478B39}" srcOrd="2" destOrd="0" parTransId="{CB821A32-9CCD-405A-B02E-CB98483CDFAF}" sibTransId="{EC160DE2-06C1-4D32-96DA-102C725C76FF}"/>
    <dgm:cxn modelId="{121D2725-B374-4A2E-AB96-E0896C2CD443}" srcId="{1252B43B-6A26-48EB-83BC-1791AEB1EAD0}" destId="{ACFA17DD-6910-4C97-9FED-3C1AEBC91A34}" srcOrd="0" destOrd="0" parTransId="{23EFEAFC-6FB4-4D9F-8B0D-6E57B24DA8FB}" sibTransId="{92D0D4D1-F219-4546-BFD4-507B994F2D23}"/>
    <dgm:cxn modelId="{959EBC27-C19B-48AA-96B6-9219EB72605E}" srcId="{0FFE27A7-D596-4BCD-8F81-60204262DA43}" destId="{1252B43B-6A26-48EB-83BC-1791AEB1EAD0}" srcOrd="0" destOrd="0" parTransId="{AAD10CFA-84FF-48B2-ABFC-27C69DCFB7A7}" sibTransId="{765B5F8D-2F2C-4704-B8D7-B82EA03FABBC}"/>
    <dgm:cxn modelId="{583F2767-3CEA-4B2C-A7C6-20F257F9F2B8}" type="presOf" srcId="{1252B43B-6A26-48EB-83BC-1791AEB1EAD0}" destId="{EAC73D1A-4F7B-45B2-852C-1DB834C57A7C}" srcOrd="0" destOrd="0" presId="urn:microsoft.com/office/officeart/2005/8/layout/vList2"/>
    <dgm:cxn modelId="{9842FD75-7942-423F-9B64-6B21EA83F5DE}" type="presOf" srcId="{43D9A78E-7758-44CC-8D07-E940835623B9}" destId="{1185A97A-898B-4AC2-9D05-FBAE0CECB205}" srcOrd="0" destOrd="5" presId="urn:microsoft.com/office/officeart/2005/8/layout/vList2"/>
    <dgm:cxn modelId="{DF09AF77-5CDD-428A-B431-CEFC39E28679}" type="presOf" srcId="{0FFE27A7-D596-4BCD-8F81-60204262DA43}" destId="{2F1972DE-CB43-460E-8079-E97A505F7794}" srcOrd="0" destOrd="0" presId="urn:microsoft.com/office/officeart/2005/8/layout/vList2"/>
    <dgm:cxn modelId="{FBB34A5A-81A3-406D-8080-23E78C92FE00}" srcId="{1252B43B-6A26-48EB-83BC-1791AEB1EAD0}" destId="{43D9A78E-7758-44CC-8D07-E940835623B9}" srcOrd="5" destOrd="0" parTransId="{D2913CE6-A400-4A22-81FE-607F73D83980}" sibTransId="{3DAF15BD-7CCB-4120-ADB7-E427644C544D}"/>
    <dgm:cxn modelId="{C2E67C7A-CEFB-4A17-9742-2E1E80189D2A}" srcId="{1252B43B-6A26-48EB-83BC-1791AEB1EAD0}" destId="{47F61BD8-DCA0-4DEF-B328-8D0C5397B3FD}" srcOrd="6" destOrd="0" parTransId="{BFBE4DEF-7569-49DC-BC79-1832AE5B2179}" sibTransId="{83A863DA-002E-49AC-8C10-9D9BDFF1092A}"/>
    <dgm:cxn modelId="{4066EA7C-820F-4C0A-971B-8B683BE7FE45}" type="presOf" srcId="{4B6AA81A-9FCF-4138-B1CC-462A44478B39}" destId="{1185A97A-898B-4AC2-9D05-FBAE0CECB205}" srcOrd="0" destOrd="2" presId="urn:microsoft.com/office/officeart/2005/8/layout/vList2"/>
    <dgm:cxn modelId="{064D03B3-2BBB-4D5B-8EF8-6DF1E92796A7}" srcId="{1252B43B-6A26-48EB-83BC-1791AEB1EAD0}" destId="{4AFB5D03-6125-4B34-BBB7-5288BDF2A4C0}" srcOrd="1" destOrd="0" parTransId="{E1693C23-0996-4DD1-A280-923D64CB5543}" sibTransId="{A268D31C-A6BF-4BC8-9F48-D97C5CB056F8}"/>
    <dgm:cxn modelId="{A4B3F3F0-D499-450B-B520-AE045C160010}" type="presOf" srcId="{F30DC26E-FC0C-4BFF-906F-43D254E97F8D}" destId="{1185A97A-898B-4AC2-9D05-FBAE0CECB205}" srcOrd="0" destOrd="3" presId="urn:microsoft.com/office/officeart/2005/8/layout/vList2"/>
    <dgm:cxn modelId="{115E9CF3-96F2-4F60-B684-D1E904AD18E3}" srcId="{1252B43B-6A26-48EB-83BC-1791AEB1EAD0}" destId="{9E27CCB8-5FAB-4727-BE96-0765789C3166}" srcOrd="4" destOrd="0" parTransId="{86427077-E421-447B-B70A-DB3846510151}" sibTransId="{95535B9F-5628-4E7A-A81B-04F0E3DA78B6}"/>
    <dgm:cxn modelId="{C484B1F8-C295-4DB8-B93D-24C2E4210AFB}" type="presOf" srcId="{47F61BD8-DCA0-4DEF-B328-8D0C5397B3FD}" destId="{1185A97A-898B-4AC2-9D05-FBAE0CECB205}" srcOrd="0" destOrd="6" presId="urn:microsoft.com/office/officeart/2005/8/layout/vList2"/>
    <dgm:cxn modelId="{219080F9-F0D3-4923-B857-5A79734173DB}" type="presOf" srcId="{9E27CCB8-5FAB-4727-BE96-0765789C3166}" destId="{1185A97A-898B-4AC2-9D05-FBAE0CECB205}" srcOrd="0" destOrd="4" presId="urn:microsoft.com/office/officeart/2005/8/layout/vList2"/>
    <dgm:cxn modelId="{75DCEAFC-444F-45BE-BA29-2AF66B49E688}" srcId="{1252B43B-6A26-48EB-83BC-1791AEB1EAD0}" destId="{F30DC26E-FC0C-4BFF-906F-43D254E97F8D}" srcOrd="3" destOrd="0" parTransId="{E2CC0553-4FA1-4235-8B1C-6D06EE3F7343}" sibTransId="{7B72AB12-995A-4B34-9268-9D4981CAEF34}"/>
    <dgm:cxn modelId="{D3F0C5FF-94D0-4450-A4C2-BB1576148E5D}" type="presOf" srcId="{ACFA17DD-6910-4C97-9FED-3C1AEBC91A34}" destId="{1185A97A-898B-4AC2-9D05-FBAE0CECB205}" srcOrd="0" destOrd="0" presId="urn:microsoft.com/office/officeart/2005/8/layout/vList2"/>
    <dgm:cxn modelId="{6CFAC0F1-D695-4FB0-9FEA-346E3C082DB4}" type="presParOf" srcId="{2F1972DE-CB43-460E-8079-E97A505F7794}" destId="{EAC73D1A-4F7B-45B2-852C-1DB834C57A7C}" srcOrd="0" destOrd="0" presId="urn:microsoft.com/office/officeart/2005/8/layout/vList2"/>
    <dgm:cxn modelId="{5DEC07E2-B393-4234-B0CD-ADDE52350E59}" type="presParOf" srcId="{2F1972DE-CB43-460E-8079-E97A505F7794}" destId="{1185A97A-898B-4AC2-9D05-FBAE0CECB20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ED0AAAF-773A-45BE-B75D-90480587C6B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F5367F0-F172-4CEF-AC30-35B6EC833875}">
      <dgm:prSet phldrT="[Text]" phldr="0"/>
      <dgm:spPr/>
      <dgm:t>
        <a:bodyPr/>
        <a:lstStyle/>
        <a:p>
          <a:r>
            <a:rPr lang="hr-HR" dirty="0"/>
            <a:t>1. Teškoće u smišljanju ciljeva</a:t>
          </a:r>
          <a:endParaRPr lang="en-GB" dirty="0"/>
        </a:p>
      </dgm:t>
    </dgm:pt>
    <dgm:pt modelId="{ED80BADC-6B84-458D-8CB5-17371B08C99F}" type="parTrans" cxnId="{0992BCAA-4343-4EC5-A860-0EBA6343D701}">
      <dgm:prSet/>
      <dgm:spPr/>
      <dgm:t>
        <a:bodyPr/>
        <a:lstStyle/>
        <a:p>
          <a:endParaRPr lang="en-GB"/>
        </a:p>
      </dgm:t>
    </dgm:pt>
    <dgm:pt modelId="{A3450364-FDB4-4440-BAE0-21A99591DCEC}" type="sibTrans" cxnId="{0992BCAA-4343-4EC5-A860-0EBA6343D701}">
      <dgm:prSet/>
      <dgm:spPr/>
      <dgm:t>
        <a:bodyPr/>
        <a:lstStyle/>
        <a:p>
          <a:endParaRPr lang="en-GB"/>
        </a:p>
      </dgm:t>
    </dgm:pt>
    <dgm:pt modelId="{3B65A24A-22F8-4F54-829B-88F43EE283DC}">
      <dgm:prSet phldrT="[Text]" phldr="0"/>
      <dgm:spPr/>
      <dgm:t>
        <a:bodyPr/>
        <a:lstStyle/>
        <a:p>
          <a:r>
            <a:rPr lang="hr-HR" b="0" dirty="0">
              <a:solidFill>
                <a:schemeClr val="accent2"/>
              </a:solidFill>
            </a:rPr>
            <a:t>„</a:t>
          </a:r>
          <a:r>
            <a:rPr lang="hr-HR" b="0" i="1" dirty="0">
              <a:solidFill>
                <a:schemeClr val="accent2"/>
              </a:solidFill>
            </a:rPr>
            <a:t>Kada bi se dogodilo čudo i sutra se probudiš bez svoje dijagnoze, što bi bilo drugačije?”</a:t>
          </a:r>
          <a:endParaRPr lang="en-GB" b="0" i="1" dirty="0">
            <a:solidFill>
              <a:schemeClr val="accent2"/>
            </a:solidFill>
          </a:endParaRPr>
        </a:p>
      </dgm:t>
    </dgm:pt>
    <dgm:pt modelId="{680BAD7B-4252-47D5-B0D9-A4BF5C6DA873}" type="parTrans" cxnId="{C479650A-1929-49CE-8931-81FC4F3C5D87}">
      <dgm:prSet/>
      <dgm:spPr/>
      <dgm:t>
        <a:bodyPr/>
        <a:lstStyle/>
        <a:p>
          <a:endParaRPr lang="en-GB"/>
        </a:p>
      </dgm:t>
    </dgm:pt>
    <dgm:pt modelId="{6F7D727A-29EB-49EA-9D8A-F5CEBFEE06A9}" type="sibTrans" cxnId="{C479650A-1929-49CE-8931-81FC4F3C5D87}">
      <dgm:prSet/>
      <dgm:spPr/>
      <dgm:t>
        <a:bodyPr/>
        <a:lstStyle/>
        <a:p>
          <a:endParaRPr lang="en-GB"/>
        </a:p>
      </dgm:t>
    </dgm:pt>
    <dgm:pt modelId="{9832E07F-FDEB-4B3C-B383-851A838FF2B4}">
      <dgm:prSet phldrT="[Text]" phldr="0"/>
      <dgm:spPr/>
      <dgm:t>
        <a:bodyPr/>
        <a:lstStyle/>
        <a:p>
          <a:r>
            <a:rPr lang="hr-HR" dirty="0"/>
            <a:t>2. Postavljanje preširokih ciljeva</a:t>
          </a:r>
          <a:endParaRPr lang="en-GB" dirty="0"/>
        </a:p>
      </dgm:t>
    </dgm:pt>
    <dgm:pt modelId="{CAF3F04C-6287-4B8E-97E6-C51E31C23F44}" type="parTrans" cxnId="{3358FA93-FDAC-4CE2-9E39-7B905586A6E3}">
      <dgm:prSet/>
      <dgm:spPr/>
      <dgm:t>
        <a:bodyPr/>
        <a:lstStyle/>
        <a:p>
          <a:endParaRPr lang="en-GB"/>
        </a:p>
      </dgm:t>
    </dgm:pt>
    <dgm:pt modelId="{E6D7B95E-C7C3-49D2-A55B-8F07BE2DFE80}" type="sibTrans" cxnId="{3358FA93-FDAC-4CE2-9E39-7B905586A6E3}">
      <dgm:prSet/>
      <dgm:spPr/>
      <dgm:t>
        <a:bodyPr/>
        <a:lstStyle/>
        <a:p>
          <a:endParaRPr lang="en-GB"/>
        </a:p>
      </dgm:t>
    </dgm:pt>
    <dgm:pt modelId="{7B7B3ABF-7537-4738-ABED-DF029C57A39A}">
      <dgm:prSet phldrT="[Text]" phldr="0"/>
      <dgm:spPr/>
      <dgm:t>
        <a:bodyPr/>
        <a:lstStyle/>
        <a:p>
          <a:r>
            <a:rPr lang="hr-HR" dirty="0"/>
            <a:t>Postavljamo dodatna pitanja</a:t>
          </a:r>
          <a:endParaRPr lang="en-GB" dirty="0"/>
        </a:p>
      </dgm:t>
    </dgm:pt>
    <dgm:pt modelId="{BEC7C0B5-8931-4E40-8B34-506FE0D42EEE}" type="parTrans" cxnId="{E9FE9CFA-AEE7-44EC-90A2-0776A60C02E8}">
      <dgm:prSet/>
      <dgm:spPr/>
      <dgm:t>
        <a:bodyPr/>
        <a:lstStyle/>
        <a:p>
          <a:endParaRPr lang="en-GB"/>
        </a:p>
      </dgm:t>
    </dgm:pt>
    <dgm:pt modelId="{DC7C3117-F581-43B2-868A-54DDC5B7E4D3}" type="sibTrans" cxnId="{E9FE9CFA-AEE7-44EC-90A2-0776A60C02E8}">
      <dgm:prSet/>
      <dgm:spPr/>
      <dgm:t>
        <a:bodyPr/>
        <a:lstStyle/>
        <a:p>
          <a:endParaRPr lang="en-GB"/>
        </a:p>
      </dgm:t>
    </dgm:pt>
    <dgm:pt modelId="{9DAC551E-9738-489E-BEFD-A3B95D46814C}">
      <dgm:prSet/>
      <dgm:spPr/>
      <dgm:t>
        <a:bodyPr/>
        <a:lstStyle/>
        <a:p>
          <a:r>
            <a:rPr lang="hr-HR" dirty="0"/>
            <a:t>3. Postavljanje ciljeva za druge ljude</a:t>
          </a:r>
          <a:endParaRPr lang="en-GB" dirty="0"/>
        </a:p>
      </dgm:t>
    </dgm:pt>
    <dgm:pt modelId="{CB0193B4-3481-454B-8807-1E8960D02EF0}" type="parTrans" cxnId="{9C7AF3D9-7B8D-47A1-BB71-98A06817A98F}">
      <dgm:prSet/>
      <dgm:spPr/>
      <dgm:t>
        <a:bodyPr/>
        <a:lstStyle/>
        <a:p>
          <a:endParaRPr lang="en-GB"/>
        </a:p>
      </dgm:t>
    </dgm:pt>
    <dgm:pt modelId="{684B9B72-AA7F-4385-9354-E0718A34F2E7}" type="sibTrans" cxnId="{9C7AF3D9-7B8D-47A1-BB71-98A06817A98F}">
      <dgm:prSet/>
      <dgm:spPr/>
      <dgm:t>
        <a:bodyPr/>
        <a:lstStyle/>
        <a:p>
          <a:endParaRPr lang="en-GB"/>
        </a:p>
      </dgm:t>
    </dgm:pt>
    <dgm:pt modelId="{F03E932C-B5F8-467C-A813-D30E2FB74819}">
      <dgm:prSet phldrT="[Text]" phldr="0"/>
      <dgm:spPr/>
      <dgm:t>
        <a:bodyPr/>
        <a:lstStyle/>
        <a:p>
          <a:r>
            <a:rPr lang="hr-HR" dirty="0"/>
            <a:t>Istražiti vjeruje li klijent da postoji nedostatak u postavljanju ciljeva</a:t>
          </a:r>
          <a:endParaRPr lang="en-GB" dirty="0"/>
        </a:p>
      </dgm:t>
    </dgm:pt>
    <dgm:pt modelId="{077E3E08-701B-43D0-B025-E775C0F15D9B}" type="parTrans" cxnId="{B4B50972-2466-46B3-9475-6FEBAD220277}">
      <dgm:prSet/>
      <dgm:spPr/>
      <dgm:t>
        <a:bodyPr/>
        <a:lstStyle/>
        <a:p>
          <a:endParaRPr lang="en-GB"/>
        </a:p>
      </dgm:t>
    </dgm:pt>
    <dgm:pt modelId="{09D47922-F1DA-4A44-9558-5F1692AED04D}" type="sibTrans" cxnId="{B4B50972-2466-46B3-9475-6FEBAD220277}">
      <dgm:prSet/>
      <dgm:spPr/>
      <dgm:t>
        <a:bodyPr/>
        <a:lstStyle/>
        <a:p>
          <a:endParaRPr lang="en-GB"/>
        </a:p>
      </dgm:t>
    </dgm:pt>
    <dgm:pt modelId="{EC419CAE-4D2B-4EF5-8DAE-DB66D10D1D4A}">
      <dgm:prSet phldrT="[Text]" phldr="0"/>
      <dgm:spPr/>
      <dgm:t>
        <a:bodyPr/>
        <a:lstStyle/>
        <a:p>
          <a:r>
            <a:rPr lang="hr-HR" b="0" i="1" dirty="0">
              <a:solidFill>
                <a:schemeClr val="accent2"/>
              </a:solidFill>
            </a:rPr>
            <a:t>„Kad više ne bi bio depresivan/kad bi bio sretniji/kad bi sve bilo bolje, što bi radio drugačije?”</a:t>
          </a:r>
          <a:endParaRPr lang="en-GB" b="0" i="1" dirty="0">
            <a:solidFill>
              <a:schemeClr val="accent2"/>
            </a:solidFill>
          </a:endParaRPr>
        </a:p>
      </dgm:t>
    </dgm:pt>
    <dgm:pt modelId="{E9764FEF-BDFC-4148-910C-CF02EAC16972}" type="parTrans" cxnId="{9E63A81E-541A-454B-92D3-33630F06940B}">
      <dgm:prSet/>
      <dgm:spPr/>
      <dgm:t>
        <a:bodyPr/>
        <a:lstStyle/>
        <a:p>
          <a:endParaRPr lang="en-GB"/>
        </a:p>
      </dgm:t>
    </dgm:pt>
    <dgm:pt modelId="{46CAA4A5-9F07-4EF8-89C5-DC25A48D3217}" type="sibTrans" cxnId="{9E63A81E-541A-454B-92D3-33630F06940B}">
      <dgm:prSet/>
      <dgm:spPr/>
      <dgm:t>
        <a:bodyPr/>
        <a:lstStyle/>
        <a:p>
          <a:endParaRPr lang="en-GB"/>
        </a:p>
      </dgm:t>
    </dgm:pt>
    <dgm:pt modelId="{B52C8726-0B2C-427E-8FF5-36FC478DA953}">
      <dgm:prSet/>
      <dgm:spPr/>
      <dgm:t>
        <a:bodyPr/>
        <a:lstStyle/>
        <a:p>
          <a:r>
            <a:rPr lang="hr-HR" dirty="0"/>
            <a:t>Pomoći klijentu da formuliraju cilj tako da to bude nešto nad čim klijent ima kontrolu</a:t>
          </a:r>
          <a:endParaRPr lang="en-GB" dirty="0"/>
        </a:p>
      </dgm:t>
    </dgm:pt>
    <dgm:pt modelId="{5B8093CA-9EB5-4DDC-A9C4-7B61BC916F7E}" type="parTrans" cxnId="{67474590-B0E2-42C6-9500-00AD9CBB6836}">
      <dgm:prSet/>
      <dgm:spPr/>
      <dgm:t>
        <a:bodyPr/>
        <a:lstStyle/>
        <a:p>
          <a:endParaRPr lang="en-GB"/>
        </a:p>
      </dgm:t>
    </dgm:pt>
    <dgm:pt modelId="{06CE13E5-788B-49F4-AE77-6D5FADF809F3}" type="sibTrans" cxnId="{67474590-B0E2-42C6-9500-00AD9CBB6836}">
      <dgm:prSet/>
      <dgm:spPr/>
      <dgm:t>
        <a:bodyPr/>
        <a:lstStyle/>
        <a:p>
          <a:endParaRPr lang="en-GB"/>
        </a:p>
      </dgm:t>
    </dgm:pt>
    <dgm:pt modelId="{73E8E045-6EA6-415F-8C89-5CBCD0500C43}">
      <dgm:prSet phldrT="[Text]" phldr="0"/>
      <dgm:spPr/>
      <dgm:t>
        <a:bodyPr/>
        <a:lstStyle/>
        <a:p>
          <a:endParaRPr lang="en-GB" dirty="0"/>
        </a:p>
      </dgm:t>
    </dgm:pt>
    <dgm:pt modelId="{D7F45A10-D718-4946-8CF8-00AD0BE0A265}" type="parTrans" cxnId="{037364B4-BF3B-40C1-990B-32F9E2308307}">
      <dgm:prSet/>
      <dgm:spPr/>
      <dgm:t>
        <a:bodyPr/>
        <a:lstStyle/>
        <a:p>
          <a:endParaRPr lang="en-GB"/>
        </a:p>
      </dgm:t>
    </dgm:pt>
    <dgm:pt modelId="{797B533A-BEBA-44E3-AF64-829B530051F5}" type="sibTrans" cxnId="{037364B4-BF3B-40C1-990B-32F9E2308307}">
      <dgm:prSet/>
      <dgm:spPr/>
      <dgm:t>
        <a:bodyPr/>
        <a:lstStyle/>
        <a:p>
          <a:endParaRPr lang="en-GB"/>
        </a:p>
      </dgm:t>
    </dgm:pt>
    <dgm:pt modelId="{CC3DDD9E-F1FE-44EC-8417-C7135E1109E1}">
      <dgm:prSet phldrT="[Text]" phldr="0"/>
      <dgm:spPr/>
      <dgm:t>
        <a:bodyPr/>
        <a:lstStyle/>
        <a:p>
          <a:endParaRPr lang="en-GB" b="1" i="1" dirty="0"/>
        </a:p>
      </dgm:t>
    </dgm:pt>
    <dgm:pt modelId="{181334DC-1248-4FCA-B306-F3E64F268A39}" type="parTrans" cxnId="{BC63DD6A-AA66-497A-9845-4E89E58E79C9}">
      <dgm:prSet/>
      <dgm:spPr/>
      <dgm:t>
        <a:bodyPr/>
        <a:lstStyle/>
        <a:p>
          <a:endParaRPr lang="en-GB"/>
        </a:p>
      </dgm:t>
    </dgm:pt>
    <dgm:pt modelId="{BEB1733D-8165-4301-AC9F-459546A35984}" type="sibTrans" cxnId="{BC63DD6A-AA66-497A-9845-4E89E58E79C9}">
      <dgm:prSet/>
      <dgm:spPr/>
      <dgm:t>
        <a:bodyPr/>
        <a:lstStyle/>
        <a:p>
          <a:endParaRPr lang="en-GB"/>
        </a:p>
      </dgm:t>
    </dgm:pt>
    <dgm:pt modelId="{ECE0FDC4-607F-4813-A347-E4ABF6EE3D5D}" type="pres">
      <dgm:prSet presAssocID="{7ED0AAAF-773A-45BE-B75D-90480587C6BF}" presName="linear" presStyleCnt="0">
        <dgm:presLayoutVars>
          <dgm:animLvl val="lvl"/>
          <dgm:resizeHandles val="exact"/>
        </dgm:presLayoutVars>
      </dgm:prSet>
      <dgm:spPr/>
    </dgm:pt>
    <dgm:pt modelId="{5F3190A1-374E-43A8-B42C-C89DA12ADC4C}" type="pres">
      <dgm:prSet presAssocID="{5F5367F0-F172-4CEF-AC30-35B6EC83387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13668D7-5D12-4D76-9E82-DB82066CAE6C}" type="pres">
      <dgm:prSet presAssocID="{5F5367F0-F172-4CEF-AC30-35B6EC833875}" presName="childText" presStyleLbl="revTx" presStyleIdx="0" presStyleCnt="3">
        <dgm:presLayoutVars>
          <dgm:bulletEnabled val="1"/>
        </dgm:presLayoutVars>
      </dgm:prSet>
      <dgm:spPr/>
    </dgm:pt>
    <dgm:pt modelId="{93B44103-42C9-46D9-B38C-5DC36B4CD00F}" type="pres">
      <dgm:prSet presAssocID="{9832E07F-FDEB-4B3C-B383-851A838FF2B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ADDFFAD-455E-436B-A8B3-90D8FA47AE6F}" type="pres">
      <dgm:prSet presAssocID="{9832E07F-FDEB-4B3C-B383-851A838FF2B4}" presName="childText" presStyleLbl="revTx" presStyleIdx="1" presStyleCnt="3">
        <dgm:presLayoutVars>
          <dgm:bulletEnabled val="1"/>
        </dgm:presLayoutVars>
      </dgm:prSet>
      <dgm:spPr/>
    </dgm:pt>
    <dgm:pt modelId="{8C40CF90-1F07-4648-AE71-38756FB262A8}" type="pres">
      <dgm:prSet presAssocID="{9DAC551E-9738-489E-BEFD-A3B95D46814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0D33425-5D9B-4145-B1F4-F1349B0618D7}" type="pres">
      <dgm:prSet presAssocID="{9DAC551E-9738-489E-BEFD-A3B95D46814C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C479650A-1929-49CE-8931-81FC4F3C5D87}" srcId="{5F5367F0-F172-4CEF-AC30-35B6EC833875}" destId="{3B65A24A-22F8-4F54-829B-88F43EE283DC}" srcOrd="0" destOrd="0" parTransId="{680BAD7B-4252-47D5-B0D9-A4BF5C6DA873}" sibTransId="{6F7D727A-29EB-49EA-9D8A-F5CEBFEE06A9}"/>
    <dgm:cxn modelId="{E204CB1A-AEA3-49D0-93C4-E613BB7369F8}" type="presOf" srcId="{73E8E045-6EA6-415F-8C89-5CBCD0500C43}" destId="{E13668D7-5D12-4D76-9E82-DB82066CAE6C}" srcOrd="0" destOrd="2" presId="urn:microsoft.com/office/officeart/2005/8/layout/vList2"/>
    <dgm:cxn modelId="{9E63A81E-541A-454B-92D3-33630F06940B}" srcId="{9832E07F-FDEB-4B3C-B383-851A838FF2B4}" destId="{EC419CAE-4D2B-4EF5-8DAE-DB66D10D1D4A}" srcOrd="1" destOrd="0" parTransId="{E9764FEF-BDFC-4148-910C-CF02EAC16972}" sibTransId="{46CAA4A5-9F07-4EF8-89C5-DC25A48D3217}"/>
    <dgm:cxn modelId="{B2A9165E-0DA1-4128-A8E3-31D9AAAF43D2}" type="presOf" srcId="{B52C8726-0B2C-427E-8FF5-36FC478DA953}" destId="{60D33425-5D9B-4145-B1F4-F1349B0618D7}" srcOrd="0" destOrd="0" presId="urn:microsoft.com/office/officeart/2005/8/layout/vList2"/>
    <dgm:cxn modelId="{BC63DD6A-AA66-497A-9845-4E89E58E79C9}" srcId="{9832E07F-FDEB-4B3C-B383-851A838FF2B4}" destId="{CC3DDD9E-F1FE-44EC-8417-C7135E1109E1}" srcOrd="2" destOrd="0" parTransId="{181334DC-1248-4FCA-B306-F3E64F268A39}" sibTransId="{BEB1733D-8165-4301-AC9F-459546A35984}"/>
    <dgm:cxn modelId="{AB88264B-932F-4BBC-957E-7927C429B3A1}" type="presOf" srcId="{7ED0AAAF-773A-45BE-B75D-90480587C6BF}" destId="{ECE0FDC4-607F-4813-A347-E4ABF6EE3D5D}" srcOrd="0" destOrd="0" presId="urn:microsoft.com/office/officeart/2005/8/layout/vList2"/>
    <dgm:cxn modelId="{7237856C-0BA6-4D1F-9C8A-72CD73EA32F7}" type="presOf" srcId="{9DAC551E-9738-489E-BEFD-A3B95D46814C}" destId="{8C40CF90-1F07-4648-AE71-38756FB262A8}" srcOrd="0" destOrd="0" presId="urn:microsoft.com/office/officeart/2005/8/layout/vList2"/>
    <dgm:cxn modelId="{B4B50972-2466-46B3-9475-6FEBAD220277}" srcId="{5F5367F0-F172-4CEF-AC30-35B6EC833875}" destId="{F03E932C-B5F8-467C-A813-D30E2FB74819}" srcOrd="1" destOrd="0" parTransId="{077E3E08-701B-43D0-B025-E775C0F15D9B}" sibTransId="{09D47922-F1DA-4A44-9558-5F1692AED04D}"/>
    <dgm:cxn modelId="{A8A8068A-E266-450B-9181-F02ED04E0B92}" type="presOf" srcId="{CC3DDD9E-F1FE-44EC-8417-C7135E1109E1}" destId="{DADDFFAD-455E-436B-A8B3-90D8FA47AE6F}" srcOrd="0" destOrd="2" presId="urn:microsoft.com/office/officeart/2005/8/layout/vList2"/>
    <dgm:cxn modelId="{67474590-B0E2-42C6-9500-00AD9CBB6836}" srcId="{9DAC551E-9738-489E-BEFD-A3B95D46814C}" destId="{B52C8726-0B2C-427E-8FF5-36FC478DA953}" srcOrd="0" destOrd="0" parTransId="{5B8093CA-9EB5-4DDC-A9C4-7B61BC916F7E}" sibTransId="{06CE13E5-788B-49F4-AE77-6D5FADF809F3}"/>
    <dgm:cxn modelId="{D6C8CD91-34B8-4F1D-AE89-891F2CE35C5B}" type="presOf" srcId="{F03E932C-B5F8-467C-A813-D30E2FB74819}" destId="{E13668D7-5D12-4D76-9E82-DB82066CAE6C}" srcOrd="0" destOrd="1" presId="urn:microsoft.com/office/officeart/2005/8/layout/vList2"/>
    <dgm:cxn modelId="{71208392-BE14-4872-AE34-AF7B4A2916DD}" type="presOf" srcId="{9832E07F-FDEB-4B3C-B383-851A838FF2B4}" destId="{93B44103-42C9-46D9-B38C-5DC36B4CD00F}" srcOrd="0" destOrd="0" presId="urn:microsoft.com/office/officeart/2005/8/layout/vList2"/>
    <dgm:cxn modelId="{3358FA93-FDAC-4CE2-9E39-7B905586A6E3}" srcId="{7ED0AAAF-773A-45BE-B75D-90480587C6BF}" destId="{9832E07F-FDEB-4B3C-B383-851A838FF2B4}" srcOrd="1" destOrd="0" parTransId="{CAF3F04C-6287-4B8E-97E6-C51E31C23F44}" sibTransId="{E6D7B95E-C7C3-49D2-A55B-8F07BE2DFE80}"/>
    <dgm:cxn modelId="{7CC56396-679E-4CF0-8C36-0A3CCD8EC85D}" type="presOf" srcId="{7B7B3ABF-7537-4738-ABED-DF029C57A39A}" destId="{DADDFFAD-455E-436B-A8B3-90D8FA47AE6F}" srcOrd="0" destOrd="0" presId="urn:microsoft.com/office/officeart/2005/8/layout/vList2"/>
    <dgm:cxn modelId="{0992BCAA-4343-4EC5-A860-0EBA6343D701}" srcId="{7ED0AAAF-773A-45BE-B75D-90480587C6BF}" destId="{5F5367F0-F172-4CEF-AC30-35B6EC833875}" srcOrd="0" destOrd="0" parTransId="{ED80BADC-6B84-458D-8CB5-17371B08C99F}" sibTransId="{A3450364-FDB4-4440-BAE0-21A99591DCEC}"/>
    <dgm:cxn modelId="{037364B4-BF3B-40C1-990B-32F9E2308307}" srcId="{5F5367F0-F172-4CEF-AC30-35B6EC833875}" destId="{73E8E045-6EA6-415F-8C89-5CBCD0500C43}" srcOrd="2" destOrd="0" parTransId="{D7F45A10-D718-4946-8CF8-00AD0BE0A265}" sibTransId="{797B533A-BEBA-44E3-AF64-829B530051F5}"/>
    <dgm:cxn modelId="{4BFB3CB9-3AAF-4147-AA64-F1EA82207717}" type="presOf" srcId="{3B65A24A-22F8-4F54-829B-88F43EE283DC}" destId="{E13668D7-5D12-4D76-9E82-DB82066CAE6C}" srcOrd="0" destOrd="0" presId="urn:microsoft.com/office/officeart/2005/8/layout/vList2"/>
    <dgm:cxn modelId="{9C7AF3D9-7B8D-47A1-BB71-98A06817A98F}" srcId="{7ED0AAAF-773A-45BE-B75D-90480587C6BF}" destId="{9DAC551E-9738-489E-BEFD-A3B95D46814C}" srcOrd="2" destOrd="0" parTransId="{CB0193B4-3481-454B-8807-1E8960D02EF0}" sibTransId="{684B9B72-AA7F-4385-9354-E0718A34F2E7}"/>
    <dgm:cxn modelId="{40E56DE1-7ACB-453D-AEF1-F40305872776}" type="presOf" srcId="{5F5367F0-F172-4CEF-AC30-35B6EC833875}" destId="{5F3190A1-374E-43A8-B42C-C89DA12ADC4C}" srcOrd="0" destOrd="0" presId="urn:microsoft.com/office/officeart/2005/8/layout/vList2"/>
    <dgm:cxn modelId="{8C80C2EA-ED08-41F8-A377-9BFF20591241}" type="presOf" srcId="{EC419CAE-4D2B-4EF5-8DAE-DB66D10D1D4A}" destId="{DADDFFAD-455E-436B-A8B3-90D8FA47AE6F}" srcOrd="0" destOrd="1" presId="urn:microsoft.com/office/officeart/2005/8/layout/vList2"/>
    <dgm:cxn modelId="{E9FE9CFA-AEE7-44EC-90A2-0776A60C02E8}" srcId="{9832E07F-FDEB-4B3C-B383-851A838FF2B4}" destId="{7B7B3ABF-7537-4738-ABED-DF029C57A39A}" srcOrd="0" destOrd="0" parTransId="{BEC7C0B5-8931-4E40-8B34-506FE0D42EEE}" sibTransId="{DC7C3117-F581-43B2-868A-54DDC5B7E4D3}"/>
    <dgm:cxn modelId="{A0D6DD3A-068D-4EF2-AD74-4F9544802559}" type="presParOf" srcId="{ECE0FDC4-607F-4813-A347-E4ABF6EE3D5D}" destId="{5F3190A1-374E-43A8-B42C-C89DA12ADC4C}" srcOrd="0" destOrd="0" presId="urn:microsoft.com/office/officeart/2005/8/layout/vList2"/>
    <dgm:cxn modelId="{CEBBBCA8-1A89-4006-B1EC-86262E9BFB3C}" type="presParOf" srcId="{ECE0FDC4-607F-4813-A347-E4ABF6EE3D5D}" destId="{E13668D7-5D12-4D76-9E82-DB82066CAE6C}" srcOrd="1" destOrd="0" presId="urn:microsoft.com/office/officeart/2005/8/layout/vList2"/>
    <dgm:cxn modelId="{924A246E-F639-46C9-8C88-CBA73F853E3C}" type="presParOf" srcId="{ECE0FDC4-607F-4813-A347-E4ABF6EE3D5D}" destId="{93B44103-42C9-46D9-B38C-5DC36B4CD00F}" srcOrd="2" destOrd="0" presId="urn:microsoft.com/office/officeart/2005/8/layout/vList2"/>
    <dgm:cxn modelId="{92739743-0967-4AAE-97A7-C7EC98B5D0F9}" type="presParOf" srcId="{ECE0FDC4-607F-4813-A347-E4ABF6EE3D5D}" destId="{DADDFFAD-455E-436B-A8B3-90D8FA47AE6F}" srcOrd="3" destOrd="0" presId="urn:microsoft.com/office/officeart/2005/8/layout/vList2"/>
    <dgm:cxn modelId="{33BE154B-3725-4ABC-B728-5E9BE73460AF}" type="presParOf" srcId="{ECE0FDC4-607F-4813-A347-E4ABF6EE3D5D}" destId="{8C40CF90-1F07-4648-AE71-38756FB262A8}" srcOrd="4" destOrd="0" presId="urn:microsoft.com/office/officeart/2005/8/layout/vList2"/>
    <dgm:cxn modelId="{F6677880-8236-4A04-AD55-74C697A65C26}" type="presParOf" srcId="{ECE0FDC4-607F-4813-A347-E4ABF6EE3D5D}" destId="{60D33425-5D9B-4145-B1F4-F1349B0618D7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CC3FD0-CD2E-4AB8-B879-FD9D5B3D96F4}">
      <dsp:nvSpPr>
        <dsp:cNvPr id="0" name=""/>
        <dsp:cNvSpPr/>
      </dsp:nvSpPr>
      <dsp:spPr>
        <a:xfrm>
          <a:off x="19946" y="139471"/>
          <a:ext cx="2917695" cy="1750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Psihoedukacijom (učinkovitost KBT-a!)</a:t>
          </a:r>
          <a:endParaRPr lang="en-GB" sz="2300" kern="1200" dirty="0"/>
        </a:p>
      </dsp:txBody>
      <dsp:txXfrm>
        <a:off x="19946" y="139471"/>
        <a:ext cx="2917695" cy="1750617"/>
      </dsp:txXfrm>
    </dsp:sp>
    <dsp:sp modelId="{751A71D9-00F0-44A9-8EBF-98B60B38F210}">
      <dsp:nvSpPr>
        <dsp:cNvPr id="0" name=""/>
        <dsp:cNvSpPr/>
      </dsp:nvSpPr>
      <dsp:spPr>
        <a:xfrm>
          <a:off x="3210213" y="134779"/>
          <a:ext cx="2917695" cy="1750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Jasnim planom tretmana</a:t>
          </a:r>
          <a:endParaRPr lang="en-GB" sz="2300" kern="1200" dirty="0"/>
        </a:p>
      </dsp:txBody>
      <dsp:txXfrm>
        <a:off x="3210213" y="134779"/>
        <a:ext cx="2917695" cy="1750617"/>
      </dsp:txXfrm>
    </dsp:sp>
    <dsp:sp modelId="{5022A6B0-0697-4DDE-B734-AC33B055A8F5}">
      <dsp:nvSpPr>
        <dsp:cNvPr id="0" name=""/>
        <dsp:cNvSpPr/>
      </dsp:nvSpPr>
      <dsp:spPr>
        <a:xfrm>
          <a:off x="748" y="2177166"/>
          <a:ext cx="2917695" cy="1750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Iskazivanjem profesionalnog uvjerenja da se klijentu može pomoći</a:t>
          </a:r>
          <a:endParaRPr lang="en-GB" sz="2300" kern="1200" dirty="0"/>
        </a:p>
      </dsp:txBody>
      <dsp:txXfrm>
        <a:off x="748" y="2177166"/>
        <a:ext cx="2917695" cy="1750617"/>
      </dsp:txXfrm>
    </dsp:sp>
    <dsp:sp modelId="{FFE245A8-21EF-43E9-B786-3DA2204D5BC1}">
      <dsp:nvSpPr>
        <dsp:cNvPr id="0" name=""/>
        <dsp:cNvSpPr/>
      </dsp:nvSpPr>
      <dsp:spPr>
        <a:xfrm>
          <a:off x="3210213" y="2177166"/>
          <a:ext cx="2917695" cy="1750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Courier New" panose="02070309020205020404" pitchFamily="49" charset="0"/>
            <a:buNone/>
          </a:pPr>
          <a:r>
            <a:rPr lang="en-GB" sz="2300" kern="1200" dirty="0" err="1"/>
            <a:t>identifikacijom</a:t>
          </a:r>
          <a:r>
            <a:rPr lang="en-GB" sz="2300" kern="1200" dirty="0"/>
            <a:t> </a:t>
          </a:r>
          <a:r>
            <a:rPr lang="en-GB" sz="2300" b="1" kern="1200" dirty="0" err="1"/>
            <a:t>vrijednosti</a:t>
          </a:r>
          <a:r>
            <a:rPr lang="en-GB" sz="2300" b="1" kern="1200" dirty="0"/>
            <a:t>,</a:t>
          </a:r>
          <a:r>
            <a:rPr lang="hr-HR" sz="2300" b="1" kern="1200" dirty="0"/>
            <a:t> težnji</a:t>
          </a:r>
          <a:r>
            <a:rPr lang="en-GB" sz="2300" b="1" kern="1200" dirty="0"/>
            <a:t> </a:t>
          </a:r>
          <a:r>
            <a:rPr lang="en-GB" sz="2300" b="1" kern="1200" dirty="0" err="1"/>
            <a:t>i</a:t>
          </a:r>
          <a:r>
            <a:rPr lang="en-GB" sz="2300" b="1" kern="1200" dirty="0"/>
            <a:t> </a:t>
          </a:r>
          <a:r>
            <a:rPr lang="en-GB" sz="2300" b="1" kern="1200" dirty="0" err="1"/>
            <a:t>ciljeva</a:t>
          </a:r>
          <a:r>
            <a:rPr lang="en-GB" sz="2300" kern="1200" dirty="0"/>
            <a:t> (</a:t>
          </a:r>
          <a:r>
            <a:rPr lang="en-GB" sz="2300" kern="1200" dirty="0" err="1"/>
            <a:t>povećanje</a:t>
          </a:r>
          <a:r>
            <a:rPr lang="en-GB" sz="2300" kern="1200" dirty="0"/>
            <a:t> </a:t>
          </a:r>
          <a:r>
            <a:rPr lang="en-GB" sz="2300" kern="1200" dirty="0" err="1"/>
            <a:t>smisla</a:t>
          </a:r>
          <a:r>
            <a:rPr lang="en-GB" sz="2300" kern="1200" dirty="0"/>
            <a:t> </a:t>
          </a:r>
          <a:r>
            <a:rPr lang="en-GB" sz="2300" kern="1200" dirty="0" err="1"/>
            <a:t>i</a:t>
          </a:r>
          <a:r>
            <a:rPr lang="en-GB" sz="2300" kern="1200" dirty="0"/>
            <a:t> </a:t>
          </a:r>
          <a:r>
            <a:rPr lang="en-GB" sz="2300" kern="1200" dirty="0" err="1"/>
            <a:t>motivacije</a:t>
          </a:r>
          <a:r>
            <a:rPr lang="en-GB" sz="2300" kern="1200" dirty="0"/>
            <a:t>)</a:t>
          </a:r>
        </a:p>
      </dsp:txBody>
      <dsp:txXfrm>
        <a:off x="3210213" y="2177166"/>
        <a:ext cx="2917695" cy="17506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D9D88-53CA-4F22-835D-B3E76292A5CF}">
      <dsp:nvSpPr>
        <dsp:cNvPr id="0" name=""/>
        <dsp:cNvSpPr/>
      </dsp:nvSpPr>
      <dsp:spPr>
        <a:xfrm>
          <a:off x="2676" y="56727"/>
          <a:ext cx="2609377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Početni dio</a:t>
          </a:r>
          <a:endParaRPr lang="en-GB" sz="1800" kern="1200" dirty="0"/>
        </a:p>
      </dsp:txBody>
      <dsp:txXfrm>
        <a:off x="2676" y="56727"/>
        <a:ext cx="2609377" cy="518400"/>
      </dsp:txXfrm>
    </dsp:sp>
    <dsp:sp modelId="{81756561-62B1-402B-8EF5-F979CFFD23D6}">
      <dsp:nvSpPr>
        <dsp:cNvPr id="0" name=""/>
        <dsp:cNvSpPr/>
      </dsp:nvSpPr>
      <dsp:spPr>
        <a:xfrm>
          <a:off x="2676" y="575127"/>
          <a:ext cx="2609377" cy="31128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Provjera raspoloženja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Dnevni red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Osvrt na protekli period/revidiranje akcijskog plana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Odgovarajuća psihoedukacija</a:t>
          </a:r>
          <a:endParaRPr lang="en-GB" sz="1800" kern="1200" dirty="0"/>
        </a:p>
      </dsp:txBody>
      <dsp:txXfrm>
        <a:off x="2676" y="575127"/>
        <a:ext cx="2609377" cy="3112830"/>
      </dsp:txXfrm>
    </dsp:sp>
    <dsp:sp modelId="{B39A3B17-66B4-4C93-8E87-2AE303D3DA28}">
      <dsp:nvSpPr>
        <dsp:cNvPr id="0" name=""/>
        <dsp:cNvSpPr/>
      </dsp:nvSpPr>
      <dsp:spPr>
        <a:xfrm>
          <a:off x="2977366" y="56727"/>
          <a:ext cx="2609377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Središnji dio</a:t>
          </a:r>
          <a:endParaRPr lang="en-GB" sz="1800" kern="1200" dirty="0"/>
        </a:p>
      </dsp:txBody>
      <dsp:txXfrm>
        <a:off x="2977366" y="56727"/>
        <a:ext cx="2609377" cy="518400"/>
      </dsp:txXfrm>
    </dsp:sp>
    <dsp:sp modelId="{7CA894F8-EFB2-4AA9-8A7F-09A025090290}">
      <dsp:nvSpPr>
        <dsp:cNvPr id="0" name=""/>
        <dsp:cNvSpPr/>
      </dsp:nvSpPr>
      <dsp:spPr>
        <a:xfrm>
          <a:off x="2977366" y="575127"/>
          <a:ext cx="2609377" cy="31128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Težnje, vrijednosti i ciljevi 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Planiranje aktivnosti/rad na specifičnom problemu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Definiranje novog akcijskog plana</a:t>
          </a:r>
          <a:endParaRPr lang="en-GB" sz="1800" kern="1200" dirty="0"/>
        </a:p>
      </dsp:txBody>
      <dsp:txXfrm>
        <a:off x="2977366" y="575127"/>
        <a:ext cx="2609377" cy="3112830"/>
      </dsp:txXfrm>
    </dsp:sp>
    <dsp:sp modelId="{996FFEAC-443C-42A9-AFE5-10ED4293A6F1}">
      <dsp:nvSpPr>
        <dsp:cNvPr id="0" name=""/>
        <dsp:cNvSpPr/>
      </dsp:nvSpPr>
      <dsp:spPr>
        <a:xfrm>
          <a:off x="5952056" y="56727"/>
          <a:ext cx="2609377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Završni dio</a:t>
          </a:r>
          <a:endParaRPr lang="en-GB" sz="1800" kern="1200" dirty="0"/>
        </a:p>
      </dsp:txBody>
      <dsp:txXfrm>
        <a:off x="5952056" y="56727"/>
        <a:ext cx="2609377" cy="518400"/>
      </dsp:txXfrm>
    </dsp:sp>
    <dsp:sp modelId="{1331587C-1C80-4EE3-ADBF-EB185815F730}">
      <dsp:nvSpPr>
        <dsp:cNvPr id="0" name=""/>
        <dsp:cNvSpPr/>
      </dsp:nvSpPr>
      <dsp:spPr>
        <a:xfrm>
          <a:off x="5952056" y="575127"/>
          <a:ext cx="2609377" cy="31128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Sažetak seanse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Provjeriti vjerojatnost provođenja novog akcijskog plana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Povratna informacija</a:t>
          </a:r>
          <a:endParaRPr lang="en-GB" sz="1800" kern="1200" dirty="0"/>
        </a:p>
      </dsp:txBody>
      <dsp:txXfrm>
        <a:off x="5952056" y="575127"/>
        <a:ext cx="2609377" cy="31128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F11DC7-682C-4E33-9F76-24FC7C9A8A35}">
      <dsp:nvSpPr>
        <dsp:cNvPr id="0" name=""/>
        <dsp:cNvSpPr/>
      </dsp:nvSpPr>
      <dsp:spPr>
        <a:xfrm>
          <a:off x="0" y="7547"/>
          <a:ext cx="8183637" cy="4633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Vrijednosti</a:t>
          </a:r>
          <a:endParaRPr lang="en-GB" sz="2000" b="1" kern="1200" dirty="0"/>
        </a:p>
      </dsp:txBody>
      <dsp:txXfrm>
        <a:off x="22617" y="30164"/>
        <a:ext cx="8138403" cy="418085"/>
      </dsp:txXfrm>
    </dsp:sp>
    <dsp:sp modelId="{FFDB3E79-DE10-4FE2-BAB3-C67CAD60AD2A}">
      <dsp:nvSpPr>
        <dsp:cNvPr id="0" name=""/>
        <dsp:cNvSpPr/>
      </dsp:nvSpPr>
      <dsp:spPr>
        <a:xfrm>
          <a:off x="0" y="470867"/>
          <a:ext cx="8183637" cy="1987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83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20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b="1" i="1" kern="1200" dirty="0"/>
            <a:t>„Što Vam je u životu stvarno važno?”</a:t>
          </a:r>
          <a:endParaRPr lang="en-GB" sz="1800" b="1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kern="1200" dirty="0"/>
            <a:t>Odnosi s drugima, produktivnost, zdravlje, duhovnost, kreativnost, opuštanje, rekreacija, ...</a:t>
          </a: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kern="1200" dirty="0"/>
            <a:t>Promišljanje o tome može potaknuti postavljanje ciljeva i motivirati klijenta na prevladavanje prepreka i problema</a:t>
          </a:r>
          <a:endParaRPr lang="en-GB" sz="1800" kern="1200" dirty="0"/>
        </a:p>
      </dsp:txBody>
      <dsp:txXfrm>
        <a:off x="0" y="470867"/>
        <a:ext cx="8183637" cy="19872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73D1A-4F7B-45B2-852C-1DB834C57A7C}">
      <dsp:nvSpPr>
        <dsp:cNvPr id="0" name=""/>
        <dsp:cNvSpPr/>
      </dsp:nvSpPr>
      <dsp:spPr>
        <a:xfrm>
          <a:off x="0" y="17508"/>
          <a:ext cx="8196941" cy="804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Težnje</a:t>
          </a:r>
          <a:endParaRPr lang="en-GB" sz="2000" b="1" kern="1200" dirty="0"/>
        </a:p>
      </dsp:txBody>
      <dsp:txXfrm>
        <a:off x="39295" y="56803"/>
        <a:ext cx="8118351" cy="726370"/>
      </dsp:txXfrm>
    </dsp:sp>
    <dsp:sp modelId="{1185A97A-898B-4AC2-9D05-FBAE0CECB205}">
      <dsp:nvSpPr>
        <dsp:cNvPr id="0" name=""/>
        <dsp:cNvSpPr/>
      </dsp:nvSpPr>
      <dsp:spPr>
        <a:xfrm>
          <a:off x="0" y="813208"/>
          <a:ext cx="8196941" cy="2536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253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b="1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b="1" i="1" kern="1200" dirty="0"/>
            <a:t>„Što želite od svog života?”</a:t>
          </a:r>
          <a:endParaRPr lang="en-GB" sz="1800" b="1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b="1" i="1" kern="1200" dirty="0"/>
            <a:t>„Čemu se nadate u budućnosti?”</a:t>
          </a:r>
          <a:endParaRPr lang="en-GB" sz="1800" b="1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b="1" i="1" kern="1200" dirty="0"/>
            <a:t>„Kako biste htjeli da izgleda Vaša budućnost?”</a:t>
          </a:r>
          <a:endParaRPr lang="en-GB" sz="1800" b="1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kern="1200" dirty="0"/>
            <a:t>Vježba imaginacije </a:t>
          </a:r>
          <a:r>
            <a:rPr lang="hr-HR" sz="1800" kern="1200" dirty="0">
              <a:sym typeface="Wingdings" panose="05000000000000000000" pitchFamily="2" charset="2"/>
            </a:rPr>
            <a:t> potaknuti klijenta da zamisli jedan dan u budućnosti kada bi njegove težnje bile ostvarene (klijent doživljava pozitivne emocije)</a:t>
          </a:r>
          <a:endParaRPr lang="en-GB" sz="18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900" kern="1200" dirty="0"/>
        </a:p>
      </dsp:txBody>
      <dsp:txXfrm>
        <a:off x="0" y="813208"/>
        <a:ext cx="8196941" cy="25367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3190A1-374E-43A8-B42C-C89DA12ADC4C}">
      <dsp:nvSpPr>
        <dsp:cNvPr id="0" name=""/>
        <dsp:cNvSpPr/>
      </dsp:nvSpPr>
      <dsp:spPr>
        <a:xfrm>
          <a:off x="0" y="120885"/>
          <a:ext cx="850919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1. Teškoće u smišljanju ciljeva</a:t>
          </a:r>
          <a:endParaRPr lang="en-GB" sz="1900" kern="1200" dirty="0"/>
        </a:p>
      </dsp:txBody>
      <dsp:txXfrm>
        <a:off x="21704" y="142589"/>
        <a:ext cx="8465785" cy="401192"/>
      </dsp:txXfrm>
    </dsp:sp>
    <dsp:sp modelId="{E13668D7-5D12-4D76-9E82-DB82066CAE6C}">
      <dsp:nvSpPr>
        <dsp:cNvPr id="0" name=""/>
        <dsp:cNvSpPr/>
      </dsp:nvSpPr>
      <dsp:spPr>
        <a:xfrm>
          <a:off x="0" y="565485"/>
          <a:ext cx="8509193" cy="747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16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500" b="0" kern="1200" dirty="0">
              <a:solidFill>
                <a:schemeClr val="accent2"/>
              </a:solidFill>
            </a:rPr>
            <a:t>„</a:t>
          </a:r>
          <a:r>
            <a:rPr lang="hr-HR" sz="1500" b="0" i="1" kern="1200" dirty="0">
              <a:solidFill>
                <a:schemeClr val="accent2"/>
              </a:solidFill>
            </a:rPr>
            <a:t>Kada bi se dogodilo čudo i sutra se probudiš bez svoje dijagnoze, što bi bilo drugačije?”</a:t>
          </a:r>
          <a:endParaRPr lang="en-GB" sz="1500" b="0" i="1" kern="1200" dirty="0">
            <a:solidFill>
              <a:schemeClr val="accent2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500" kern="1200" dirty="0"/>
            <a:t>Istražiti vjeruje li klijent da postoji nedostatak u postavljanju ciljeva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500" kern="1200" dirty="0"/>
        </a:p>
      </dsp:txBody>
      <dsp:txXfrm>
        <a:off x="0" y="565485"/>
        <a:ext cx="8509193" cy="747270"/>
      </dsp:txXfrm>
    </dsp:sp>
    <dsp:sp modelId="{93B44103-42C9-46D9-B38C-5DC36B4CD00F}">
      <dsp:nvSpPr>
        <dsp:cNvPr id="0" name=""/>
        <dsp:cNvSpPr/>
      </dsp:nvSpPr>
      <dsp:spPr>
        <a:xfrm>
          <a:off x="0" y="1312755"/>
          <a:ext cx="850919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2. Postavljanje preširokih ciljeva</a:t>
          </a:r>
          <a:endParaRPr lang="en-GB" sz="1900" kern="1200" dirty="0"/>
        </a:p>
      </dsp:txBody>
      <dsp:txXfrm>
        <a:off x="21704" y="1334459"/>
        <a:ext cx="8465785" cy="401192"/>
      </dsp:txXfrm>
    </dsp:sp>
    <dsp:sp modelId="{DADDFFAD-455E-436B-A8B3-90D8FA47AE6F}">
      <dsp:nvSpPr>
        <dsp:cNvPr id="0" name=""/>
        <dsp:cNvSpPr/>
      </dsp:nvSpPr>
      <dsp:spPr>
        <a:xfrm>
          <a:off x="0" y="1757355"/>
          <a:ext cx="8509193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16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500" kern="1200" dirty="0"/>
            <a:t>Postavljamo dodatna pitanja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500" b="0" i="1" kern="1200" dirty="0">
              <a:solidFill>
                <a:schemeClr val="accent2"/>
              </a:solidFill>
            </a:rPr>
            <a:t>„Kad više ne bi bio depresivan/kad bi bio sretniji/kad bi sve bilo bolje, što bi radio drugačije?”</a:t>
          </a:r>
          <a:endParaRPr lang="en-GB" sz="1500" b="0" i="1" kern="1200" dirty="0">
            <a:solidFill>
              <a:schemeClr val="accent2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1500" b="1" i="1" kern="1200" dirty="0"/>
        </a:p>
      </dsp:txBody>
      <dsp:txXfrm>
        <a:off x="0" y="1757355"/>
        <a:ext cx="8509193" cy="943920"/>
      </dsp:txXfrm>
    </dsp:sp>
    <dsp:sp modelId="{8C40CF90-1F07-4648-AE71-38756FB262A8}">
      <dsp:nvSpPr>
        <dsp:cNvPr id="0" name=""/>
        <dsp:cNvSpPr/>
      </dsp:nvSpPr>
      <dsp:spPr>
        <a:xfrm>
          <a:off x="0" y="2701275"/>
          <a:ext cx="8509193" cy="444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3. Postavljanje ciljeva za druge ljude</a:t>
          </a:r>
          <a:endParaRPr lang="en-GB" sz="1900" kern="1200" dirty="0"/>
        </a:p>
      </dsp:txBody>
      <dsp:txXfrm>
        <a:off x="21704" y="2722979"/>
        <a:ext cx="8465785" cy="401192"/>
      </dsp:txXfrm>
    </dsp:sp>
    <dsp:sp modelId="{60D33425-5D9B-4145-B1F4-F1349B0618D7}">
      <dsp:nvSpPr>
        <dsp:cNvPr id="0" name=""/>
        <dsp:cNvSpPr/>
      </dsp:nvSpPr>
      <dsp:spPr>
        <a:xfrm>
          <a:off x="0" y="3145875"/>
          <a:ext cx="850919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167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500" kern="1200" dirty="0"/>
            <a:t>Pomoći klijentu da formuliraju cilj tako da to bude nešto nad čim klijent ima kontrolu</a:t>
          </a:r>
          <a:endParaRPr lang="en-GB" sz="1500" kern="1200" dirty="0"/>
        </a:p>
      </dsp:txBody>
      <dsp:txXfrm>
        <a:off x="0" y="3145875"/>
        <a:ext cx="8509193" cy="31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D4822-F3B5-4105-B44D-C0320B361AAE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4F052-6F12-40A3-83CF-61DBD2E8B7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91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27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52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26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3597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143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275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44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60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14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300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00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30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28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832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28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1633-DFAC-41EA-ABB5-037EEAE142A3}" type="datetimeFigureOut">
              <a:rPr lang="en-GB" smtClean="0"/>
              <a:t>04/03/2026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97B8FBD-71F9-4782-ACD2-4BDD0908E2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62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26D93-D87F-1A95-6767-AA3E9630C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Struktura prve terapijske seanse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252264-3037-062C-9545-F839DE1181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Lucija Pavin Atelj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9198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4B3EE-3260-C125-4A42-D3066FEB8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7937"/>
            <a:ext cx="9056914" cy="54390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Psihoedukacija o kognitivnom modelu</a:t>
            </a:r>
          </a:p>
          <a:p>
            <a:pPr marL="0" indent="0">
              <a:buNone/>
            </a:pPr>
            <a:endParaRPr lang="hr-HR" b="1" dirty="0"/>
          </a:p>
          <a:p>
            <a:pPr lvl="1"/>
            <a:r>
              <a:rPr lang="hr-HR" dirty="0"/>
              <a:t>Koristimo primjere klijenta</a:t>
            </a:r>
          </a:p>
          <a:p>
            <a:pPr lvl="1"/>
            <a:r>
              <a:rPr lang="hr-HR" dirty="0"/>
              <a:t>Ako tijekom razgovora „uhvatimo” AM, možemo nacrtati dijagram kognitivnog modela</a:t>
            </a:r>
          </a:p>
          <a:p>
            <a:pPr lvl="1"/>
            <a:r>
              <a:rPr lang="hr-HR" dirty="0"/>
              <a:t>Provjeriti razumijevanje klijenta</a:t>
            </a:r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r>
              <a:rPr lang="hr-HR" dirty="0"/>
              <a:t>Poteškoće s identificiranjem AM:</a:t>
            </a:r>
          </a:p>
          <a:p>
            <a:pPr lvl="2"/>
            <a:r>
              <a:rPr lang="hr-HR" dirty="0"/>
              <a:t>Klijent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umanjiti važnost identificiranja AM kako se klijent ne bi osjećao nekompetentnim</a:t>
            </a:r>
          </a:p>
          <a:p>
            <a:pPr lvl="2"/>
            <a:r>
              <a:rPr lang="hr-HR" dirty="0"/>
              <a:t>Terapeut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/>
              <a:t>dati generalni primjer i pitati klijenta što bi pomislio u toj situaciji (ponuditi i drugačiju AM kako bi potkrijepili kognitivni model)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1871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35E44-0719-4BEB-8326-5AF26E4E1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Identificiranje vrijednosti i težnji klijenta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DB1051-CBBD-682D-1EFC-CD922B6F11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736981"/>
              </p:ext>
            </p:extLst>
          </p:nvPr>
        </p:nvGraphicFramePr>
        <p:xfrm>
          <a:off x="677863" y="2160589"/>
          <a:ext cx="8183108" cy="2650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E29D772-25B2-3D34-DB47-EA0B49FF13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7043142"/>
              </p:ext>
            </p:extLst>
          </p:nvPr>
        </p:nvGraphicFramePr>
        <p:xfrm>
          <a:off x="677334" y="2576061"/>
          <a:ext cx="8183637" cy="2465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17600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9FB933-3E5A-5106-381D-367292D68F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99800"/>
              </p:ext>
            </p:extLst>
          </p:nvPr>
        </p:nvGraphicFramePr>
        <p:xfrm>
          <a:off x="892629" y="1861456"/>
          <a:ext cx="8196941" cy="3358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3069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6B97D-AF67-32EE-DBBB-7AED52FE1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Postavljanje ciljeva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9CE05-E927-9875-47E3-DE7F2827C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34017"/>
            <a:ext cx="8596668" cy="4174897"/>
          </a:xfrm>
        </p:spPr>
        <p:txBody>
          <a:bodyPr>
            <a:normAutofit/>
          </a:bodyPr>
          <a:lstStyle/>
          <a:p>
            <a:r>
              <a:rPr lang="hr-HR" sz="1600" dirty="0"/>
              <a:t>U </a:t>
            </a:r>
            <a:r>
              <a:rPr lang="hr-HR" sz="1600" b="1" u="sng" dirty="0"/>
              <a:t>suradnji</a:t>
            </a:r>
            <a:r>
              <a:rPr lang="hr-HR" sz="1600" dirty="0"/>
              <a:t> s klijentom postavljamo specifične ciljeve</a:t>
            </a:r>
          </a:p>
          <a:p>
            <a:pPr lvl="1"/>
            <a:r>
              <a:rPr lang="hr-HR" sz="1400" i="1" dirty="0"/>
              <a:t>„Kako biste htjeli da Vaš život bude drugačiji?”</a:t>
            </a:r>
          </a:p>
          <a:p>
            <a:pPr lvl="1"/>
            <a:r>
              <a:rPr lang="hr-HR" sz="1400" i="1" dirty="0"/>
              <a:t>„Kako biste Vi htjeli biti drugačiji?”</a:t>
            </a:r>
          </a:p>
          <a:p>
            <a:pPr marL="457200" lvl="1" indent="0">
              <a:buNone/>
            </a:pPr>
            <a:endParaRPr lang="hr-HR" i="1" dirty="0"/>
          </a:p>
          <a:p>
            <a:r>
              <a:rPr lang="hr-HR" sz="1600" dirty="0"/>
              <a:t>Ukoliko postoji AM koja ometa proces postavljanja ciljeva, obratimo pažnju na nju/njih</a:t>
            </a:r>
          </a:p>
          <a:p>
            <a:pPr marL="0" indent="0">
              <a:buNone/>
            </a:pPr>
            <a:endParaRPr lang="hr-HR" sz="1600" dirty="0"/>
          </a:p>
          <a:p>
            <a:pPr marL="0" indent="0">
              <a:buNone/>
            </a:pPr>
            <a:endParaRPr lang="hr-HR" sz="1600" dirty="0"/>
          </a:p>
          <a:p>
            <a:r>
              <a:rPr lang="hr-HR" sz="1600" dirty="0"/>
              <a:t>Paziti da ne preplavimo klijenta s previše ciljeva + ograničiti raspravu</a:t>
            </a:r>
          </a:p>
          <a:p>
            <a:r>
              <a:rPr lang="hr-HR" sz="1600" dirty="0"/>
              <a:t>Dopustiti izmjenu i dodavanje novih ciljeva kroz tretman</a:t>
            </a:r>
          </a:p>
          <a:p>
            <a:r>
              <a:rPr lang="hr-HR" sz="1600" dirty="0"/>
              <a:t>Ciljeve bilježiti na dnu akcijskog plana</a:t>
            </a:r>
          </a:p>
          <a:p>
            <a:pPr marL="0" indent="0">
              <a:buNone/>
            </a:pP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1511992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DB5AE-1A89-33C5-97E3-AC7B2EF1B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93" y="510171"/>
            <a:ext cx="10744201" cy="5986881"/>
          </a:xfrm>
        </p:spPr>
        <p:txBody>
          <a:bodyPr/>
          <a:lstStyle/>
          <a:p>
            <a:pPr marL="0" indent="0">
              <a:buNone/>
            </a:pPr>
            <a:r>
              <a:rPr lang="hr-HR" b="1" u="sng" dirty="0"/>
              <a:t>Teškoće u postavljanju ciljeva: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73F2E13-BBFD-14F7-B622-52DBB2FF3C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6705353"/>
              </p:ext>
            </p:extLst>
          </p:nvPr>
        </p:nvGraphicFramePr>
        <p:xfrm>
          <a:off x="645693" y="1611086"/>
          <a:ext cx="8509193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253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4AD5A-47EA-2C6A-E912-08AF22352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aktivnosti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74B5B-7617-4E32-D407-34BC188CB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Plan aktivnosti za naredni tjedan + potaknuti da si priznaju zasluge za uključivanje u te aktivnosti</a:t>
            </a:r>
          </a:p>
          <a:p>
            <a:endParaRPr lang="hr-HR" dirty="0"/>
          </a:p>
          <a:p>
            <a:r>
              <a:rPr lang="hr-HR" dirty="0"/>
              <a:t>Ukoliko postoji hitan problem koji zahtijeva neposrednu pažnju, može se raditi na tome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056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AE3DB-3562-ECC2-9FB7-7D27D0817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Sažetak na kraju seanse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02EFF-1499-161F-78D4-24E34CEE9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Sumiramo što smo prošli kroz seansu, istaknemo najvažnije dijelove</a:t>
            </a:r>
          </a:p>
          <a:p>
            <a:endParaRPr lang="hr-HR" dirty="0"/>
          </a:p>
          <a:p>
            <a:r>
              <a:rPr lang="hr-HR" dirty="0"/>
              <a:t>Pregled onoga što je klijent pristao napraviti u svom akcijskom planu i procjena koliko je vjerojatno da će ga dovršiti</a:t>
            </a:r>
          </a:p>
          <a:p>
            <a:pPr lvl="1"/>
            <a:r>
              <a:rPr lang="hr-HR" dirty="0"/>
              <a:t>Klijentu obavezno dati pisani akcijski plan i sve druge radne listove/bilješke koje će mu trebati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043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aper with text and images&#10;&#10;AI-generated content may be incorrect.">
            <a:extLst>
              <a:ext uri="{FF2B5EF4-FFF2-40B4-BE49-F238E27FC236}">
                <a16:creationId xmlns:a16="http://schemas.microsoft.com/office/drawing/2014/main" id="{2532DEF7-6368-B04B-7FB1-43461F7BB4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3595" y="351480"/>
            <a:ext cx="4512405" cy="615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87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9634A-7736-EF5B-744A-D8BD149C9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Povratna informacija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6A21B-6A0A-5C56-29BD-EE257E784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197"/>
            <a:ext cx="10515600" cy="4924677"/>
          </a:xfrm>
        </p:spPr>
        <p:txBody>
          <a:bodyPr/>
          <a:lstStyle/>
          <a:p>
            <a:r>
              <a:rPr lang="hr-HR" dirty="0"/>
              <a:t>Traženje povratne informacije dodatno </a:t>
            </a:r>
            <a:r>
              <a:rPr lang="hr-HR" b="1" dirty="0"/>
              <a:t>jača terapijski odnos</a:t>
            </a:r>
          </a:p>
          <a:p>
            <a:pPr marL="457200" lvl="1" indent="0">
              <a:buNone/>
            </a:pPr>
            <a:r>
              <a:rPr lang="hr-HR" dirty="0">
                <a:sym typeface="Wingdings" panose="05000000000000000000" pitchFamily="2" charset="2"/>
              </a:rPr>
              <a:t> Terapeut šalje poruku da mu je stalo do toga što klijent misli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Daje klijentima priliku da se izraze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Daje terapeutu priliku da razriješi eventualne nesporazume</a:t>
            </a:r>
          </a:p>
          <a:p>
            <a:pPr lvl="1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hr-HR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hr-HR" dirty="0">
              <a:sym typeface="Wingdings" panose="05000000000000000000" pitchFamily="2" charset="2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D5BF8-F7CA-9604-3B1A-80B715D8E6F5}"/>
              </a:ext>
            </a:extLst>
          </p:cNvPr>
          <p:cNvSpPr/>
          <p:nvPr/>
        </p:nvSpPr>
        <p:spPr>
          <a:xfrm>
            <a:off x="479868" y="3712029"/>
            <a:ext cx="8991599" cy="200010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i="1" dirty="0"/>
              <a:t>„Možete li mi dati neku povratnu informaciju o ovoj seansi kako bih mogao/la nešto promijeniti za našu sljedeću seansu ako bude potrebno?”</a:t>
            </a:r>
          </a:p>
          <a:p>
            <a:pPr algn="ctr"/>
            <a:r>
              <a:rPr lang="hr-HR" sz="1600" i="1" dirty="0"/>
              <a:t>„Postoji li nešto što Vas je zasmetalo ili smatrate da nisam razumio/razumjela?”</a:t>
            </a:r>
          </a:p>
          <a:p>
            <a:pPr algn="ctr"/>
            <a:r>
              <a:rPr lang="hr-HR" sz="1600" i="1" dirty="0"/>
              <a:t>„Mislite li da bismo sljedeći put trebali učiniti nešto drugačije?”</a:t>
            </a:r>
          </a:p>
          <a:p>
            <a:pPr algn="ctr"/>
            <a:r>
              <a:rPr lang="hr-HR" sz="1600" i="1" dirty="0"/>
              <a:t>„Kad biste imali neku negativnu povratnu informaciju, mislite li da biste mi mogli to reći?”</a:t>
            </a:r>
          </a:p>
          <a:p>
            <a:pPr algn="ctr"/>
            <a:r>
              <a:rPr lang="hr-HR" sz="1600" i="1" dirty="0"/>
              <a:t>„Ako mi nešto takvo kažete, bit će mi dragi što ste to podijelili sa mnom jer želim znati ako Vam nešto ne odgovara kako bih to mogao/mogla promijeniti.”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1020770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CD40-FB1A-A6C8-96DD-287D88004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67376-AB92-49AD-4DC5-46E9160E8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400" dirty="0"/>
              <a:t>Hvala na pažnji </a:t>
            </a:r>
            <a:r>
              <a:rPr lang="hr-HR" sz="4400" dirty="0">
                <a:sym typeface="Wingdings" panose="05000000000000000000" pitchFamily="2" charset="2"/>
              </a:rPr>
              <a:t>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75778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5264B-2B36-EAAC-B0A5-AD0CB0086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Glavni cilj </a:t>
            </a:r>
            <a:r>
              <a:rPr lang="hr-HR" dirty="0">
                <a:sym typeface="Wingdings" panose="05000000000000000000" pitchFamily="2" charset="2"/>
              </a:rPr>
              <a:t> potaknuti nadu</a:t>
            </a:r>
            <a:endParaRPr lang="en-GB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081DB2B-CCA4-D0AE-1F86-032C07A0DB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5646474"/>
              </p:ext>
            </p:extLst>
          </p:nvPr>
        </p:nvGraphicFramePr>
        <p:xfrm>
          <a:off x="677334" y="1600201"/>
          <a:ext cx="6128657" cy="4062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46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B2417-9D8A-C134-21EC-A5F878C35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19" y="1488613"/>
            <a:ext cx="8596668" cy="3880773"/>
          </a:xfrm>
        </p:spPr>
        <p:txBody>
          <a:bodyPr/>
          <a:lstStyle/>
          <a:p>
            <a:r>
              <a:rPr lang="hr-HR" dirty="0"/>
              <a:t>Prije prve seanse pregledati inicijalnu procjenu klijenta</a:t>
            </a:r>
          </a:p>
          <a:p>
            <a:r>
              <a:rPr lang="hr-HR" dirty="0"/>
              <a:t>Početna kognitivna konceptualizacija slučaja i okvirni plan tretmana </a:t>
            </a:r>
            <a:r>
              <a:rPr lang="hr-HR" dirty="0">
                <a:sym typeface="Wingdings" panose="05000000000000000000" pitchFamily="2" charset="2"/>
              </a:rPr>
              <a:t> ali, biti spreman </a:t>
            </a:r>
            <a:r>
              <a:rPr lang="hr-HR" b="1" dirty="0">
                <a:sym typeface="Wingdings" panose="05000000000000000000" pitchFamily="2" charset="2"/>
              </a:rPr>
              <a:t>fleksibilno </a:t>
            </a:r>
            <a:r>
              <a:rPr lang="hr-HR" dirty="0">
                <a:sym typeface="Wingdings" panose="05000000000000000000" pitchFamily="2" charset="2"/>
              </a:rPr>
              <a:t>promijeniti smjer rada</a:t>
            </a:r>
          </a:p>
          <a:p>
            <a:r>
              <a:rPr lang="hr-HR" dirty="0">
                <a:sym typeface="Wingdings" panose="05000000000000000000" pitchFamily="2" charset="2"/>
              </a:rPr>
              <a:t>Aktivno tražiti priliku za poticanje </a:t>
            </a:r>
            <a:r>
              <a:rPr lang="hr-HR" b="1" dirty="0">
                <a:sym typeface="Wingdings" panose="05000000000000000000" pitchFamily="2" charset="2"/>
              </a:rPr>
              <a:t>pozitivnih emocija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Stadnardno trajanje 1. seanse: oko 1h (ostale 45-50min)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04964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52F4A93-6143-39EE-0E30-0AF6A1C34F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443582"/>
              </p:ext>
            </p:extLst>
          </p:nvPr>
        </p:nvGraphicFramePr>
        <p:xfrm>
          <a:off x="623434" y="1502228"/>
          <a:ext cx="8564110" cy="3744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5BA2919-3866-AEFB-124F-F854A0D99376}"/>
              </a:ext>
            </a:extLst>
          </p:cNvPr>
          <p:cNvSpPr txBox="1"/>
          <p:nvPr/>
        </p:nvSpPr>
        <p:spPr>
          <a:xfrm>
            <a:off x="623433" y="728951"/>
            <a:ext cx="6920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Struktura seanse: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817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51962-FDCC-958F-38C4-66DF1C81A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Provjera raspoloženja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4260-929C-08CD-F7D6-9BA69F88A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Standardizirani i validirani instrumenti procjene (npr. BDI-II, BAI, BHS)</a:t>
            </a:r>
          </a:p>
          <a:p>
            <a:r>
              <a:rPr lang="hr-HR" dirty="0">
                <a:sym typeface="Wingdings" panose="05000000000000000000" pitchFamily="2" charset="2"/>
              </a:rPr>
              <a:t>Procjena </a:t>
            </a:r>
            <a:r>
              <a:rPr lang="hr-HR" b="1" dirty="0">
                <a:sym typeface="Wingdings" panose="05000000000000000000" pitchFamily="2" charset="2"/>
              </a:rPr>
              <a:t>raspoloženja</a:t>
            </a:r>
            <a:r>
              <a:rPr lang="hr-HR" dirty="0">
                <a:sym typeface="Wingdings" panose="05000000000000000000" pitchFamily="2" charset="2"/>
              </a:rPr>
              <a:t> na numeričkoj skali 0-10</a:t>
            </a:r>
          </a:p>
          <a:p>
            <a:r>
              <a:rPr lang="hr-HR" dirty="0">
                <a:sym typeface="Wingdings" panose="05000000000000000000" pitchFamily="2" charset="2"/>
              </a:rPr>
              <a:t>Procjena osjećaja </a:t>
            </a:r>
            <a:r>
              <a:rPr lang="hr-HR" b="1" dirty="0">
                <a:sym typeface="Wingdings" panose="05000000000000000000" pitchFamily="2" charset="2"/>
              </a:rPr>
              <a:t>opće dobrobiti </a:t>
            </a:r>
            <a:r>
              <a:rPr lang="hr-HR" dirty="0">
                <a:sym typeface="Wingdings" panose="05000000000000000000" pitchFamily="2" charset="2"/>
              </a:rPr>
              <a:t>na numeričkoj skali 0-10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/>
          </a:p>
          <a:p>
            <a:r>
              <a:rPr lang="hr-HR" dirty="0"/>
              <a:t>U upitnicima provjeriti čestice koje se odnose na </a:t>
            </a:r>
            <a:r>
              <a:rPr lang="hr-HR" b="1" dirty="0"/>
              <a:t>suicidalnost, agresivnost, homicidalnost </a:t>
            </a:r>
            <a:r>
              <a:rPr lang="hr-HR" dirty="0">
                <a:sym typeface="Wingdings" panose="05000000000000000000" pitchFamily="2" charset="2"/>
              </a:rPr>
              <a:t> po potrebi procjena rizika i izrada plana sigurnosti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4801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53F0F-D752-FA14-2AEB-F21D82638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393372"/>
            <a:ext cx="8991600" cy="4419599"/>
          </a:xfrm>
        </p:spPr>
        <p:txBody>
          <a:bodyPr/>
          <a:lstStyle/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Provjeriti i druge poteškoće  </a:t>
            </a:r>
            <a:r>
              <a:rPr lang="hr-HR" b="1" dirty="0">
                <a:sym typeface="Wingdings" panose="05000000000000000000" pitchFamily="2" charset="2"/>
              </a:rPr>
              <a:t>check-liste simptoma</a:t>
            </a: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Provjeriti uzima li klijent psihofarmakoterapiju na propisan način</a:t>
            </a:r>
          </a:p>
          <a:p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Provjera raspoloženja  kratka i fokusirana!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9065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B1851-EA81-ABCB-F120-454C38D88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Postavljanje dnevnog reda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80EC5-5D70-205F-418F-3D24D100A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Brz i jasan prijedlog strukture seanse</a:t>
            </a: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Provjeriti postoje li još neke važne teme koje bi se trebale obraditi na seansi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Ukoliko tijekom seanse „iskoče” nove teme, zajednički procijeniti je li ista važnija od onih s izvornog dnevnog reda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067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6CCAC-303A-F207-2118-C6E004915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Nadopuna i pregled akcijskog plana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D87CB-60FF-4A24-382E-9D6C48AFF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8512629" cy="3984626"/>
          </a:xfrm>
        </p:spPr>
        <p:txBody>
          <a:bodyPr>
            <a:normAutofit/>
          </a:bodyPr>
          <a:lstStyle/>
          <a:p>
            <a:r>
              <a:rPr lang="hr-HR" dirty="0"/>
              <a:t>”</a:t>
            </a:r>
            <a:r>
              <a:rPr lang="hr-HR" b="1" i="1" dirty="0"/>
              <a:t>Što se dogodilo između prošle seanse i ove seanse?”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Provjeriti što je klijent izvršio s akcijskog plana i koliko mu je to bilo </a:t>
            </a:r>
            <a:r>
              <a:rPr lang="hr-HR" u="sng" dirty="0">
                <a:sym typeface="Wingdings" panose="05000000000000000000" pitchFamily="2" charset="2"/>
              </a:rPr>
              <a:t>korisno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Sažetak dijela seanse: „</a:t>
            </a:r>
            <a:r>
              <a:rPr lang="hr-HR" i="1" dirty="0">
                <a:sym typeface="Wingdings" panose="05000000000000000000" pitchFamily="2" charset="2"/>
              </a:rPr>
              <a:t>provjerili smo raspoloženje, postavili dnevni red, nadopunili smo i pregledali akcijski plan</a:t>
            </a:r>
            <a:r>
              <a:rPr lang="hr-HR" dirty="0">
                <a:sym typeface="Wingdings" panose="05000000000000000000" pitchFamily="2" charset="2"/>
              </a:rPr>
              <a:t>”   proces terapije razumljiv klijentu </a:t>
            </a:r>
          </a:p>
        </p:txBody>
      </p:sp>
    </p:spTree>
    <p:extLst>
      <p:ext uri="{BB962C8B-B14F-4D97-AF65-F5344CB8AC3E}">
        <p14:creationId xmlns:p14="http://schemas.microsoft.com/office/powerpoint/2010/main" val="5757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681FF-8E34-03F8-7F81-82216BD0C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Dijagnoza i psihoedukacija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D78F8-B818-4758-82CF-EB660C2E3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73086"/>
            <a:ext cx="8596668" cy="3668276"/>
          </a:xfrm>
        </p:spPr>
        <p:txBody>
          <a:bodyPr>
            <a:normAutofit/>
          </a:bodyPr>
          <a:lstStyle/>
          <a:p>
            <a:r>
              <a:rPr lang="hr-HR" dirty="0"/>
              <a:t>Poželjno izbjeći davanje dijagnoze (oznake poremećaja ličnosti) </a:t>
            </a:r>
            <a:r>
              <a:rPr lang="hr-HR" dirty="0">
                <a:sym typeface="Wingdings" panose="05000000000000000000" pitchFamily="2" charset="2"/>
              </a:rPr>
              <a:t> usmjeriti se na opisivanje poteškoća koje je klijent doživio</a:t>
            </a:r>
          </a:p>
          <a:p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Pojasniti kako smo došli do dijagnoze i pružiti početnu psihoedukaciju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r>
              <a:rPr lang="hr-HR" dirty="0">
                <a:sym typeface="Wingdings" panose="05000000000000000000" pitchFamily="2" charset="2"/>
              </a:rPr>
              <a:t>Edukacija o planu tretmana</a:t>
            </a:r>
          </a:p>
        </p:txBody>
      </p:sp>
    </p:spTree>
    <p:extLst>
      <p:ext uri="{BB962C8B-B14F-4D97-AF65-F5344CB8AC3E}">
        <p14:creationId xmlns:p14="http://schemas.microsoft.com/office/powerpoint/2010/main" val="7719676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686</TotalTime>
  <Words>890</Words>
  <Application>Microsoft Office PowerPoint</Application>
  <PresentationFormat>Widescreen</PresentationFormat>
  <Paragraphs>126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Arial</vt:lpstr>
      <vt:lpstr>Courier New</vt:lpstr>
      <vt:lpstr>Trebuchet MS</vt:lpstr>
      <vt:lpstr>Wingdings</vt:lpstr>
      <vt:lpstr>Wingdings 3</vt:lpstr>
      <vt:lpstr>Facet</vt:lpstr>
      <vt:lpstr>Struktura prve terapijske seanse</vt:lpstr>
      <vt:lpstr>Glavni cilj  potaknuti nadu</vt:lpstr>
      <vt:lpstr>PowerPoint Presentation</vt:lpstr>
      <vt:lpstr>PowerPoint Presentation</vt:lpstr>
      <vt:lpstr>Provjera raspoloženja</vt:lpstr>
      <vt:lpstr>PowerPoint Presentation</vt:lpstr>
      <vt:lpstr>Postavljanje dnevnog reda</vt:lpstr>
      <vt:lpstr>Nadopuna i pregled akcijskog plana</vt:lpstr>
      <vt:lpstr>Dijagnoza i psihoedukacija</vt:lpstr>
      <vt:lpstr>PowerPoint Presentation</vt:lpstr>
      <vt:lpstr>Identificiranje vrijednosti i težnji klijenta</vt:lpstr>
      <vt:lpstr>PowerPoint Presentation</vt:lpstr>
      <vt:lpstr>Postavljanje ciljeva</vt:lpstr>
      <vt:lpstr>PowerPoint Presentation</vt:lpstr>
      <vt:lpstr>Planiranje aktivnosti</vt:lpstr>
      <vt:lpstr>Sažetak na kraju seanse</vt:lpstr>
      <vt:lpstr>PowerPoint Presentation</vt:lpstr>
      <vt:lpstr>Povratna informacija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matelj12@gmail.com</dc:creator>
  <cp:lastModifiedBy>matelj12@gmail.com</cp:lastModifiedBy>
  <cp:revision>23</cp:revision>
  <dcterms:created xsi:type="dcterms:W3CDTF">2026-02-25T13:16:14Z</dcterms:created>
  <dcterms:modified xsi:type="dcterms:W3CDTF">2026-03-04T09:43:18Z</dcterms:modified>
</cp:coreProperties>
</file>