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7" Type="http://schemas.openxmlformats.org/officedocument/2006/relationships/metadata/core-properties" Target="docProps/core0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76" r:id="rId3"/>
    <p:sldMasterId id="2147483680" r:id="rId4"/>
  </p:sldMasterIdLst>
  <p:sldIdLst>
    <p:sldId id="256" r:id="rId5"/>
    <p:sldId id="257" r:id="rId6"/>
    <p:sldId id="267" r:id="rId7"/>
    <p:sldId id="258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1" r:id="rId18"/>
    <p:sldId id="278" r:id="rId19"/>
    <p:sldId id="277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9EAD9A-D03C-224F-8BD4-788FC1898A7F}" v="23" dt="2026-03-30T08:46:42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12"/>
  </p:normalViewPr>
  <p:slideViewPr>
    <p:cSldViewPr snapToGrid="0">
      <p:cViewPr>
        <p:scale>
          <a:sx n="150" d="100"/>
          <a:sy n="150" d="100"/>
        </p:scale>
        <p:origin x="184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Bubric" userId="2c6e5b93-c816-42a7-be3b-74bddf786f6a" providerId="ADAL" clId="{4AE01F17-A395-53A6-8FF4-F7FC34872803}"/>
    <pc:docChg chg="undo custSel addSld modSld">
      <pc:chgData name="Ana Bubric" userId="2c6e5b93-c816-42a7-be3b-74bddf786f6a" providerId="ADAL" clId="{4AE01F17-A395-53A6-8FF4-F7FC34872803}" dt="2026-03-30T08:51:28.235" v="1260" actId="2710"/>
      <pc:docMkLst>
        <pc:docMk/>
      </pc:docMkLst>
      <pc:sldChg chg="addSp modSp mod">
        <pc:chgData name="Ana Bubric" userId="2c6e5b93-c816-42a7-be3b-74bddf786f6a" providerId="ADAL" clId="{4AE01F17-A395-53A6-8FF4-F7FC34872803}" dt="2026-03-30T08:42:56.420" v="1067" actId="20577"/>
        <pc:sldMkLst>
          <pc:docMk/>
          <pc:sldMk cId="0" sldId="256"/>
        </pc:sldMkLst>
        <pc:spChg chg="mod">
          <ac:chgData name="Ana Bubric" userId="2c6e5b93-c816-42a7-be3b-74bddf786f6a" providerId="ADAL" clId="{4AE01F17-A395-53A6-8FF4-F7FC34872803}" dt="2026-03-30T08:42:56.420" v="1067" actId="20577"/>
          <ac:spMkLst>
            <pc:docMk/>
            <pc:sldMk cId="0" sldId="256"/>
            <ac:spMk id="919" creationId="{00000000-0000-0000-0000-000000000000}"/>
          </ac:spMkLst>
        </pc:spChg>
        <pc:picChg chg="add mod">
          <ac:chgData name="Ana Bubric" userId="2c6e5b93-c816-42a7-be3b-74bddf786f6a" providerId="ADAL" clId="{4AE01F17-A395-53A6-8FF4-F7FC34872803}" dt="2026-03-29T13:24:35.550" v="12" actId="1076"/>
          <ac:picMkLst>
            <pc:docMk/>
            <pc:sldMk cId="0" sldId="256"/>
            <ac:picMk id="3" creationId="{521BB735-DA17-F467-D431-DCE6ED07F9AB}"/>
          </ac:picMkLst>
        </pc:picChg>
      </pc:sldChg>
      <pc:sldChg chg="addSp delSp modSp mod">
        <pc:chgData name="Ana Bubric" userId="2c6e5b93-c816-42a7-be3b-74bddf786f6a" providerId="ADAL" clId="{4AE01F17-A395-53A6-8FF4-F7FC34872803}" dt="2026-03-29T13:42:05.061" v="564" actId="113"/>
        <pc:sldMkLst>
          <pc:docMk/>
          <pc:sldMk cId="0" sldId="257"/>
        </pc:sldMkLst>
        <pc:spChg chg="add del mod">
          <ac:chgData name="Ana Bubric" userId="2c6e5b93-c816-42a7-be3b-74bddf786f6a" providerId="ADAL" clId="{4AE01F17-A395-53A6-8FF4-F7FC34872803}" dt="2026-03-29T13:24:27.270" v="6"/>
          <ac:spMkLst>
            <pc:docMk/>
            <pc:sldMk cId="0" sldId="257"/>
            <ac:spMk id="6" creationId="{C12869C2-C9AB-2679-DFA2-EC6C0276E352}"/>
          </ac:spMkLst>
        </pc:spChg>
        <pc:spChg chg="add del mod">
          <ac:chgData name="Ana Bubric" userId="2c6e5b93-c816-42a7-be3b-74bddf786f6a" providerId="ADAL" clId="{4AE01F17-A395-53A6-8FF4-F7FC34872803}" dt="2026-03-29T13:24:28.469" v="8"/>
          <ac:spMkLst>
            <pc:docMk/>
            <pc:sldMk cId="0" sldId="257"/>
            <ac:spMk id="7" creationId="{FD60679B-3681-130D-0AE2-258A6BBF1048}"/>
          </ac:spMkLst>
        </pc:spChg>
        <pc:spChg chg="mod">
          <ac:chgData name="Ana Bubric" userId="2c6e5b93-c816-42a7-be3b-74bddf786f6a" providerId="ADAL" clId="{4AE01F17-A395-53A6-8FF4-F7FC34872803}" dt="2026-03-29T13:42:05.061" v="564" actId="113"/>
          <ac:spMkLst>
            <pc:docMk/>
            <pc:sldMk cId="0" sldId="257"/>
            <ac:spMk id="921" creationId="{00000000-0000-0000-0000-000000000000}"/>
          </ac:spMkLst>
        </pc:spChg>
        <pc:picChg chg="add mod">
          <ac:chgData name="Ana Bubric" userId="2c6e5b93-c816-42a7-be3b-74bddf786f6a" providerId="ADAL" clId="{4AE01F17-A395-53A6-8FF4-F7FC34872803}" dt="2026-03-29T13:24:39.086" v="13"/>
          <ac:picMkLst>
            <pc:docMk/>
            <pc:sldMk cId="0" sldId="257"/>
            <ac:picMk id="8" creationId="{A8ED4043-8716-CDC1-1D17-B2388CCCC01A}"/>
          </ac:picMkLst>
        </pc:picChg>
      </pc:sldChg>
      <pc:sldChg chg="addSp delSp modSp mod">
        <pc:chgData name="Ana Bubric" userId="2c6e5b93-c816-42a7-be3b-74bddf786f6a" providerId="ADAL" clId="{4AE01F17-A395-53A6-8FF4-F7FC34872803}" dt="2026-03-30T08:47:06.139" v="1108"/>
        <pc:sldMkLst>
          <pc:docMk/>
          <pc:sldMk cId="0" sldId="258"/>
        </pc:sldMkLst>
        <pc:spChg chg="mod">
          <ac:chgData name="Ana Bubric" userId="2c6e5b93-c816-42a7-be3b-74bddf786f6a" providerId="ADAL" clId="{4AE01F17-A395-53A6-8FF4-F7FC34872803}" dt="2026-03-30T08:43:22.152" v="1068" actId="20577"/>
          <ac:spMkLst>
            <pc:docMk/>
            <pc:sldMk cId="0" sldId="258"/>
            <ac:spMk id="8" creationId="{D9BCA448-574D-BF7F-D1EF-6DA26D6D6BCB}"/>
          </ac:spMkLst>
        </pc:spChg>
        <pc:spChg chg="del mod">
          <ac:chgData name="Ana Bubric" userId="2c6e5b93-c816-42a7-be3b-74bddf786f6a" providerId="ADAL" clId="{4AE01F17-A395-53A6-8FF4-F7FC34872803}" dt="2026-03-30T08:47:06.139" v="1108"/>
          <ac:spMkLst>
            <pc:docMk/>
            <pc:sldMk cId="0" sldId="258"/>
            <ac:spMk id="923" creationId="{00000000-0000-0000-0000-000000000000}"/>
          </ac:spMkLst>
        </pc:spChg>
        <pc:picChg chg="add mod">
          <ac:chgData name="Ana Bubric" userId="2c6e5b93-c816-42a7-be3b-74bddf786f6a" providerId="ADAL" clId="{4AE01F17-A395-53A6-8FF4-F7FC34872803}" dt="2026-03-29T13:24:46.187" v="16" actId="1076"/>
          <ac:picMkLst>
            <pc:docMk/>
            <pc:sldMk cId="0" sldId="258"/>
            <ac:picMk id="9" creationId="{0D3D8972-8D4E-543E-1807-520CBBD69CA3}"/>
          </ac:picMkLst>
        </pc:picChg>
      </pc:sldChg>
      <pc:sldChg chg="addSp modSp mod">
        <pc:chgData name="Ana Bubric" userId="2c6e5b93-c816-42a7-be3b-74bddf786f6a" providerId="ADAL" clId="{4AE01F17-A395-53A6-8FF4-F7FC34872803}" dt="2026-03-29T13:51:45.946" v="1065" actId="404"/>
        <pc:sldMkLst>
          <pc:docMk/>
          <pc:sldMk cId="0" sldId="261"/>
        </pc:sldMkLst>
        <pc:spChg chg="mod">
          <ac:chgData name="Ana Bubric" userId="2c6e5b93-c816-42a7-be3b-74bddf786f6a" providerId="ADAL" clId="{4AE01F17-A395-53A6-8FF4-F7FC34872803}" dt="2026-03-29T13:51:45.946" v="1065" actId="404"/>
          <ac:spMkLst>
            <pc:docMk/>
            <pc:sldMk cId="0" sldId="261"/>
            <ac:spMk id="2" creationId="{5200A3A7-95B2-DD94-7E6B-957B188A4C4A}"/>
          </ac:spMkLst>
        </pc:spChg>
        <pc:picChg chg="add mod">
          <ac:chgData name="Ana Bubric" userId="2c6e5b93-c816-42a7-be3b-74bddf786f6a" providerId="ADAL" clId="{4AE01F17-A395-53A6-8FF4-F7FC34872803}" dt="2026-03-29T13:25:26.644" v="35"/>
          <ac:picMkLst>
            <pc:docMk/>
            <pc:sldMk cId="0" sldId="261"/>
            <ac:picMk id="4" creationId="{45C1D44C-60E0-D80B-AE0D-91DC7771D83F}"/>
          </ac:picMkLst>
        </pc:picChg>
      </pc:sldChg>
      <pc:sldChg chg="addSp modSp mod">
        <pc:chgData name="Ana Bubric" userId="2c6e5b93-c816-42a7-be3b-74bddf786f6a" providerId="ADAL" clId="{4AE01F17-A395-53A6-8FF4-F7FC34872803}" dt="2026-03-29T13:42:11.758" v="565" actId="113"/>
        <pc:sldMkLst>
          <pc:docMk/>
          <pc:sldMk cId="1234360641" sldId="267"/>
        </pc:sldMkLst>
        <pc:spChg chg="mod">
          <ac:chgData name="Ana Bubric" userId="2c6e5b93-c816-42a7-be3b-74bddf786f6a" providerId="ADAL" clId="{4AE01F17-A395-53A6-8FF4-F7FC34872803}" dt="2026-03-29T13:42:11.758" v="565" actId="113"/>
          <ac:spMkLst>
            <pc:docMk/>
            <pc:sldMk cId="1234360641" sldId="267"/>
            <ac:spMk id="921" creationId="{7041F714-F0F8-DE45-E9FC-7F07EEF4456E}"/>
          </ac:spMkLst>
        </pc:spChg>
        <pc:picChg chg="add mod">
          <ac:chgData name="Ana Bubric" userId="2c6e5b93-c816-42a7-be3b-74bddf786f6a" providerId="ADAL" clId="{4AE01F17-A395-53A6-8FF4-F7FC34872803}" dt="2026-03-29T13:24:41.277" v="14"/>
          <ac:picMkLst>
            <pc:docMk/>
            <pc:sldMk cId="1234360641" sldId="267"/>
            <ac:picMk id="2" creationId="{7F9384C0-ACF8-508E-862B-46ED635A8CF8}"/>
          </ac:picMkLst>
        </pc:picChg>
      </pc:sldChg>
      <pc:sldChg chg="addSp delSp modSp mod">
        <pc:chgData name="Ana Bubric" userId="2c6e5b93-c816-42a7-be3b-74bddf786f6a" providerId="ADAL" clId="{4AE01F17-A395-53A6-8FF4-F7FC34872803}" dt="2026-03-30T08:47:06.078" v="1106"/>
        <pc:sldMkLst>
          <pc:docMk/>
          <pc:sldMk cId="4023040051" sldId="268"/>
        </pc:sldMkLst>
        <pc:spChg chg="mod">
          <ac:chgData name="Ana Bubric" userId="2c6e5b93-c816-42a7-be3b-74bddf786f6a" providerId="ADAL" clId="{4AE01F17-A395-53A6-8FF4-F7FC34872803}" dt="2026-03-30T08:43:30.363" v="1070" actId="20577"/>
          <ac:spMkLst>
            <pc:docMk/>
            <pc:sldMk cId="4023040051" sldId="268"/>
            <ac:spMk id="5" creationId="{4CA72825-0331-2243-A9A7-6CC43713261C}"/>
          </ac:spMkLst>
        </pc:spChg>
        <pc:spChg chg="del mod">
          <ac:chgData name="Ana Bubric" userId="2c6e5b93-c816-42a7-be3b-74bddf786f6a" providerId="ADAL" clId="{4AE01F17-A395-53A6-8FF4-F7FC34872803}" dt="2026-03-30T08:47:06.078" v="1106"/>
          <ac:spMkLst>
            <pc:docMk/>
            <pc:sldMk cId="4023040051" sldId="268"/>
            <ac:spMk id="923" creationId="{09E05B52-209F-AA88-16B9-5B293F143A3D}"/>
          </ac:spMkLst>
        </pc:spChg>
        <pc:picChg chg="add mod">
          <ac:chgData name="Ana Bubric" userId="2c6e5b93-c816-42a7-be3b-74bddf786f6a" providerId="ADAL" clId="{4AE01F17-A395-53A6-8FF4-F7FC34872803}" dt="2026-03-29T13:24:50.071" v="18" actId="1076"/>
          <ac:picMkLst>
            <pc:docMk/>
            <pc:sldMk cId="4023040051" sldId="268"/>
            <ac:picMk id="8" creationId="{F05EB1C0-BB72-8548-DF3C-0A2CE0098228}"/>
          </ac:picMkLst>
        </pc:picChg>
      </pc:sldChg>
      <pc:sldChg chg="addSp delSp modSp mod">
        <pc:chgData name="Ana Bubric" userId="2c6e5b93-c816-42a7-be3b-74bddf786f6a" providerId="ADAL" clId="{4AE01F17-A395-53A6-8FF4-F7FC34872803}" dt="2026-03-30T08:47:07.824" v="1111"/>
        <pc:sldMkLst>
          <pc:docMk/>
          <pc:sldMk cId="2350036447" sldId="269"/>
        </pc:sldMkLst>
        <pc:spChg chg="mod">
          <ac:chgData name="Ana Bubric" userId="2c6e5b93-c816-42a7-be3b-74bddf786f6a" providerId="ADAL" clId="{4AE01F17-A395-53A6-8FF4-F7FC34872803}" dt="2026-03-29T13:49:44.927" v="653" actId="20577"/>
          <ac:spMkLst>
            <pc:docMk/>
            <pc:sldMk cId="2350036447" sldId="269"/>
            <ac:spMk id="5" creationId="{E481662F-A5F8-8D67-F159-748B2BD07737}"/>
          </ac:spMkLst>
        </pc:spChg>
        <pc:spChg chg="del mod">
          <ac:chgData name="Ana Bubric" userId="2c6e5b93-c816-42a7-be3b-74bddf786f6a" providerId="ADAL" clId="{4AE01F17-A395-53A6-8FF4-F7FC34872803}" dt="2026-03-30T08:47:07.824" v="1111"/>
          <ac:spMkLst>
            <pc:docMk/>
            <pc:sldMk cId="2350036447" sldId="269"/>
            <ac:spMk id="923" creationId="{0628876E-16B2-6602-2F50-DD41DEC22B1A}"/>
          </ac:spMkLst>
        </pc:spChg>
        <pc:picChg chg="add mod">
          <ac:chgData name="Ana Bubric" userId="2c6e5b93-c816-42a7-be3b-74bddf786f6a" providerId="ADAL" clId="{4AE01F17-A395-53A6-8FF4-F7FC34872803}" dt="2026-03-29T13:24:53.737" v="20" actId="1076"/>
          <ac:picMkLst>
            <pc:docMk/>
            <pc:sldMk cId="2350036447" sldId="269"/>
            <ac:picMk id="2" creationId="{B8001110-2BBB-BAA4-343C-2477577E50C7}"/>
          </ac:picMkLst>
        </pc:picChg>
      </pc:sldChg>
      <pc:sldChg chg="addSp modSp mod">
        <pc:chgData name="Ana Bubric" userId="2c6e5b93-c816-42a7-be3b-74bddf786f6a" providerId="ADAL" clId="{4AE01F17-A395-53A6-8FF4-F7FC34872803}" dt="2026-03-29T13:41:57.309" v="563" actId="113"/>
        <pc:sldMkLst>
          <pc:docMk/>
          <pc:sldMk cId="1777358587" sldId="270"/>
        </pc:sldMkLst>
        <pc:spChg chg="mod">
          <ac:chgData name="Ana Bubric" userId="2c6e5b93-c816-42a7-be3b-74bddf786f6a" providerId="ADAL" clId="{4AE01F17-A395-53A6-8FF4-F7FC34872803}" dt="2026-03-29T13:41:57.309" v="563" actId="113"/>
          <ac:spMkLst>
            <pc:docMk/>
            <pc:sldMk cId="1777358587" sldId="270"/>
            <ac:spMk id="921" creationId="{A99F1913-6930-C525-37CF-C0D94010F4AA}"/>
          </ac:spMkLst>
        </pc:spChg>
        <pc:picChg chg="add mod">
          <ac:chgData name="Ana Bubric" userId="2c6e5b93-c816-42a7-be3b-74bddf786f6a" providerId="ADAL" clId="{4AE01F17-A395-53A6-8FF4-F7FC34872803}" dt="2026-03-29T13:24:59.121" v="21"/>
          <ac:picMkLst>
            <pc:docMk/>
            <pc:sldMk cId="1777358587" sldId="270"/>
            <ac:picMk id="2" creationId="{86F7D01A-A178-790E-BD81-B8100097C67A}"/>
          </ac:picMkLst>
        </pc:picChg>
      </pc:sldChg>
      <pc:sldChg chg="addSp delSp modSp mod">
        <pc:chgData name="Ana Bubric" userId="2c6e5b93-c816-42a7-be3b-74bddf786f6a" providerId="ADAL" clId="{4AE01F17-A395-53A6-8FF4-F7FC34872803}" dt="2026-03-30T08:47:07.241" v="1109" actId="478"/>
        <pc:sldMkLst>
          <pc:docMk/>
          <pc:sldMk cId="2188109999" sldId="271"/>
        </pc:sldMkLst>
        <pc:spChg chg="add del mod">
          <ac:chgData name="Ana Bubric" userId="2c6e5b93-c816-42a7-be3b-74bddf786f6a" providerId="ADAL" clId="{4AE01F17-A395-53A6-8FF4-F7FC34872803}" dt="2026-03-29T13:24:17.294" v="2"/>
          <ac:spMkLst>
            <pc:docMk/>
            <pc:sldMk cId="2188109999" sldId="271"/>
            <ac:spMk id="2" creationId="{2B9CD7C9-65E1-CFEA-E054-4AF90CF6D175}"/>
          </ac:spMkLst>
        </pc:spChg>
        <pc:spChg chg="add del mod">
          <ac:chgData name="Ana Bubric" userId="2c6e5b93-c816-42a7-be3b-74bddf786f6a" providerId="ADAL" clId="{4AE01F17-A395-53A6-8FF4-F7FC34872803}" dt="2026-03-30T08:47:07.241" v="1109" actId="478"/>
          <ac:spMkLst>
            <pc:docMk/>
            <pc:sldMk cId="2188109999" sldId="271"/>
            <ac:spMk id="4" creationId="{9B39909A-58B1-518D-3B07-AA46A0B3852F}"/>
          </ac:spMkLst>
        </pc:spChg>
        <pc:spChg chg="mod">
          <ac:chgData name="Ana Bubric" userId="2c6e5b93-c816-42a7-be3b-74bddf786f6a" providerId="ADAL" clId="{4AE01F17-A395-53A6-8FF4-F7FC34872803}" dt="2026-03-30T08:44:20.181" v="1082" actId="20577"/>
          <ac:spMkLst>
            <pc:docMk/>
            <pc:sldMk cId="2188109999" sldId="271"/>
            <ac:spMk id="5" creationId="{51F222BD-BC43-217E-0B3B-414EF48B4D4F}"/>
          </ac:spMkLst>
        </pc:spChg>
        <pc:picChg chg="add mod">
          <ac:chgData name="Ana Bubric" userId="2c6e5b93-c816-42a7-be3b-74bddf786f6a" providerId="ADAL" clId="{4AE01F17-A395-53A6-8FF4-F7FC34872803}" dt="2026-03-29T13:25:03.337" v="23" actId="1076"/>
          <ac:picMkLst>
            <pc:docMk/>
            <pc:sldMk cId="2188109999" sldId="271"/>
            <ac:picMk id="3" creationId="{80132ADA-8462-3C4E-1060-0D1F025A9021}"/>
          </ac:picMkLst>
        </pc:picChg>
        <pc:picChg chg="add del mod">
          <ac:chgData name="Ana Bubric" userId="2c6e5b93-c816-42a7-be3b-74bddf786f6a" providerId="ADAL" clId="{4AE01F17-A395-53A6-8FF4-F7FC34872803}" dt="2026-03-29T13:25:06.769" v="25" actId="478"/>
          <ac:picMkLst>
            <pc:docMk/>
            <pc:sldMk cId="2188109999" sldId="271"/>
            <ac:picMk id="4" creationId="{DA7ED535-8E2F-8445-67BF-1EFEAC8AA511}"/>
          </ac:picMkLst>
        </pc:picChg>
      </pc:sldChg>
      <pc:sldChg chg="addSp delSp modSp mod">
        <pc:chgData name="Ana Bubric" userId="2c6e5b93-c816-42a7-be3b-74bddf786f6a" providerId="ADAL" clId="{4AE01F17-A395-53A6-8FF4-F7FC34872803}" dt="2026-03-30T08:47:08.963" v="1112" actId="478"/>
        <pc:sldMkLst>
          <pc:docMk/>
          <pc:sldMk cId="3397655303" sldId="272"/>
        </pc:sldMkLst>
        <pc:spChg chg="add del mod">
          <ac:chgData name="Ana Bubric" userId="2c6e5b93-c816-42a7-be3b-74bddf786f6a" providerId="ADAL" clId="{4AE01F17-A395-53A6-8FF4-F7FC34872803}" dt="2026-03-30T08:47:08.963" v="1112" actId="478"/>
          <ac:spMkLst>
            <pc:docMk/>
            <pc:sldMk cId="3397655303" sldId="272"/>
            <ac:spMk id="3" creationId="{230E395B-A411-E24E-57DC-47EE9610569E}"/>
          </ac:spMkLst>
        </pc:spChg>
        <pc:picChg chg="add mod">
          <ac:chgData name="Ana Bubric" userId="2c6e5b93-c816-42a7-be3b-74bddf786f6a" providerId="ADAL" clId="{4AE01F17-A395-53A6-8FF4-F7FC34872803}" dt="2026-03-29T13:25:10.437" v="27" actId="1076"/>
          <ac:picMkLst>
            <pc:docMk/>
            <pc:sldMk cId="3397655303" sldId="272"/>
            <ac:picMk id="2" creationId="{4BC08C82-3864-9B26-6DDA-4E6E9DA98399}"/>
          </ac:picMkLst>
        </pc:picChg>
      </pc:sldChg>
      <pc:sldChg chg="addSp delSp modSp mod">
        <pc:chgData name="Ana Bubric" userId="2c6e5b93-c816-42a7-be3b-74bddf786f6a" providerId="ADAL" clId="{4AE01F17-A395-53A6-8FF4-F7FC34872803}" dt="2026-03-30T08:47:14.919" v="1115"/>
        <pc:sldMkLst>
          <pc:docMk/>
          <pc:sldMk cId="1565414792" sldId="273"/>
        </pc:sldMkLst>
        <pc:spChg chg="add del mod">
          <ac:chgData name="Ana Bubric" userId="2c6e5b93-c816-42a7-be3b-74bddf786f6a" providerId="ADAL" clId="{4AE01F17-A395-53A6-8FF4-F7FC34872803}" dt="2026-03-30T08:47:14.919" v="1115"/>
          <ac:spMkLst>
            <pc:docMk/>
            <pc:sldMk cId="1565414792" sldId="273"/>
            <ac:spMk id="3" creationId="{8E07787F-D5AE-3DEC-B3F4-381C3EB35A5B}"/>
          </ac:spMkLst>
        </pc:spChg>
        <pc:picChg chg="add mod">
          <ac:chgData name="Ana Bubric" userId="2c6e5b93-c816-42a7-be3b-74bddf786f6a" providerId="ADAL" clId="{4AE01F17-A395-53A6-8FF4-F7FC34872803}" dt="2026-03-29T13:25:13.589" v="29" actId="1076"/>
          <ac:picMkLst>
            <pc:docMk/>
            <pc:sldMk cId="1565414792" sldId="273"/>
            <ac:picMk id="2" creationId="{1B6E4158-E8CF-7FF9-1DBB-58BD6665F5AA}"/>
          </ac:picMkLst>
        </pc:picChg>
      </pc:sldChg>
      <pc:sldChg chg="addSp modSp mod">
        <pc:chgData name="Ana Bubric" userId="2c6e5b93-c816-42a7-be3b-74bddf786f6a" providerId="ADAL" clId="{4AE01F17-A395-53A6-8FF4-F7FC34872803}" dt="2026-03-29T13:25:18.439" v="31" actId="1076"/>
        <pc:sldMkLst>
          <pc:docMk/>
          <pc:sldMk cId="2014513020" sldId="274"/>
        </pc:sldMkLst>
        <pc:picChg chg="add mod">
          <ac:chgData name="Ana Bubric" userId="2c6e5b93-c816-42a7-be3b-74bddf786f6a" providerId="ADAL" clId="{4AE01F17-A395-53A6-8FF4-F7FC34872803}" dt="2026-03-29T13:25:18.439" v="31" actId="1076"/>
          <ac:picMkLst>
            <pc:docMk/>
            <pc:sldMk cId="2014513020" sldId="274"/>
            <ac:picMk id="4" creationId="{E622251E-36D4-EE21-63B6-B5250F94FCAB}"/>
          </ac:picMkLst>
        </pc:picChg>
      </pc:sldChg>
      <pc:sldChg chg="addSp delSp modSp mod">
        <pc:chgData name="Ana Bubric" userId="2c6e5b93-c816-42a7-be3b-74bddf786f6a" providerId="ADAL" clId="{4AE01F17-A395-53A6-8FF4-F7FC34872803}" dt="2026-03-30T08:51:28.235" v="1260" actId="2710"/>
        <pc:sldMkLst>
          <pc:docMk/>
          <pc:sldMk cId="3837637371" sldId="275"/>
        </pc:sldMkLst>
        <pc:spChg chg="mod">
          <ac:chgData name="Ana Bubric" userId="2c6e5b93-c816-42a7-be3b-74bddf786f6a" providerId="ADAL" clId="{4AE01F17-A395-53A6-8FF4-F7FC34872803}" dt="2026-03-30T08:51:28.235" v="1260" actId="2710"/>
          <ac:spMkLst>
            <pc:docMk/>
            <pc:sldMk cId="3837637371" sldId="275"/>
            <ac:spMk id="3" creationId="{5315C62B-8772-E1DD-60F4-7EAC14673970}"/>
          </ac:spMkLst>
        </pc:spChg>
        <pc:spChg chg="add del mod">
          <ac:chgData name="Ana Bubric" userId="2c6e5b93-c816-42a7-be3b-74bddf786f6a" providerId="ADAL" clId="{4AE01F17-A395-53A6-8FF4-F7FC34872803}" dt="2026-03-30T08:47:15.531" v="1116" actId="478"/>
          <ac:spMkLst>
            <pc:docMk/>
            <pc:sldMk cId="3837637371" sldId="275"/>
            <ac:spMk id="4" creationId="{9F66D962-13A2-BDE4-8684-00DDF4123AF8}"/>
          </ac:spMkLst>
        </pc:spChg>
        <pc:picChg chg="add mod">
          <ac:chgData name="Ana Bubric" userId="2c6e5b93-c816-42a7-be3b-74bddf786f6a" providerId="ADAL" clId="{4AE01F17-A395-53A6-8FF4-F7FC34872803}" dt="2026-03-29T13:25:22.456" v="33" actId="1076"/>
          <ac:picMkLst>
            <pc:docMk/>
            <pc:sldMk cId="3837637371" sldId="275"/>
            <ac:picMk id="2" creationId="{3099EEA2-963B-FF80-C83F-6F6C67FB50A0}"/>
          </ac:picMkLst>
        </pc:picChg>
      </pc:sldChg>
      <pc:sldChg chg="addSp modSp mod">
        <pc:chgData name="Ana Bubric" userId="2c6e5b93-c816-42a7-be3b-74bddf786f6a" providerId="ADAL" clId="{4AE01F17-A395-53A6-8FF4-F7FC34872803}" dt="2026-03-30T08:47:28.646" v="1117" actId="14100"/>
        <pc:sldMkLst>
          <pc:docMk/>
          <pc:sldMk cId="1857881048" sldId="276"/>
        </pc:sldMkLst>
        <pc:spChg chg="mod">
          <ac:chgData name="Ana Bubric" userId="2c6e5b93-c816-42a7-be3b-74bddf786f6a" providerId="ADAL" clId="{4AE01F17-A395-53A6-8FF4-F7FC34872803}" dt="2026-03-30T08:47:28.646" v="1117" actId="14100"/>
          <ac:spMkLst>
            <pc:docMk/>
            <pc:sldMk cId="1857881048" sldId="276"/>
            <ac:spMk id="921" creationId="{0C768501-4590-161A-6466-A1EF04939343}"/>
          </ac:spMkLst>
        </pc:spChg>
        <pc:picChg chg="add mod">
          <ac:chgData name="Ana Bubric" userId="2c6e5b93-c816-42a7-be3b-74bddf786f6a" providerId="ADAL" clId="{4AE01F17-A395-53A6-8FF4-F7FC34872803}" dt="2026-03-29T13:25:24.578" v="34"/>
          <ac:picMkLst>
            <pc:docMk/>
            <pc:sldMk cId="1857881048" sldId="276"/>
            <ac:picMk id="2" creationId="{CB614800-51C6-32A7-9979-024B2635D1FE}"/>
          </ac:picMkLst>
        </pc:picChg>
      </pc:sldChg>
      <pc:sldChg chg="modSp add mod">
        <pc:chgData name="Ana Bubric" userId="2c6e5b93-c816-42a7-be3b-74bddf786f6a" providerId="ADAL" clId="{4AE01F17-A395-53A6-8FF4-F7FC34872803}" dt="2026-03-29T13:46:37.923" v="616" actId="20577"/>
        <pc:sldMkLst>
          <pc:docMk/>
          <pc:sldMk cId="3228954182" sldId="278"/>
        </pc:sldMkLst>
        <pc:spChg chg="mod">
          <ac:chgData name="Ana Bubric" userId="2c6e5b93-c816-42a7-be3b-74bddf786f6a" providerId="ADAL" clId="{4AE01F17-A395-53A6-8FF4-F7FC34872803}" dt="2026-03-29T13:46:37.923" v="616" actId="20577"/>
          <ac:spMkLst>
            <pc:docMk/>
            <pc:sldMk cId="3228954182" sldId="278"/>
            <ac:spMk id="2" creationId="{8D3CB9B1-42ED-CEBC-E4E4-035A8A98CE69}"/>
          </ac:spMkLst>
        </pc:spChg>
        <pc:spChg chg="mod">
          <ac:chgData name="Ana Bubric" userId="2c6e5b93-c816-42a7-be3b-74bddf786f6a" providerId="ADAL" clId="{4AE01F17-A395-53A6-8FF4-F7FC34872803}" dt="2026-03-29T13:43:25.125" v="576" actId="20577"/>
          <ac:spMkLst>
            <pc:docMk/>
            <pc:sldMk cId="3228954182" sldId="278"/>
            <ac:spMk id="931" creationId="{189C57E8-1B06-F88B-4B97-E5FC7CB40A0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tBDf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tBDf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720000" y="535320"/>
            <a:ext cx="7703640" cy="81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ONLY_1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4" name="Google Shape;588;p20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325" name="Google Shape;589;p20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26" name="Google Shape;590;p20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27" name="Google Shape;591;p20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28" name="Google Shape;592;p20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29" name="Google Shape;593;p20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0" name="Google Shape;594;p20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1" name="Google Shape;595;p20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2" name="Google Shape;596;p20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3" name="Google Shape;597;p20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4" name="Google Shape;598;p20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5" name="Google Shape;599;p20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6" name="Google Shape;600;p20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7" name="Google Shape;601;p20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8" name="Google Shape;602;p20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39" name="Google Shape;603;p20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0" name="Google Shape;604;p20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1" name="Google Shape;605;p20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2" name="Google Shape;606;p20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3" name="Google Shape;607;p20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4" name="Google Shape;608;p20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5" name="Google Shape;609;p20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6" name="Google Shape;610;p20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7" name="Google Shape;611;p20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8" name="Google Shape;612;p20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49" name="Google Shape;613;p20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66;p3"/>
          <p:cNvSpPr/>
          <p:nvPr/>
        </p:nvSpPr>
        <p:spPr>
          <a:xfrm>
            <a:off x="0" y="3095640"/>
            <a:ext cx="6500880" cy="205524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352" name="Google Shape;67;p3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353" name="Google Shape;68;p3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4" name="Google Shape;69;p3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5" name="Google Shape;70;p3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6" name="Google Shape;71;p3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7" name="Google Shape;72;p3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8" name="Google Shape;73;p3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59" name="Google Shape;74;p3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0" name="Google Shape;75;p3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1" name="Google Shape;76;p3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2" name="Google Shape;77;p3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3" name="Google Shape;78;p3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4" name="Google Shape;79;p3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5" name="Google Shape;80;p3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6" name="Google Shape;81;p3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7" name="Google Shape;82;p3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8" name="Google Shape;83;p3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69" name="Google Shape;84;p3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0" name="Google Shape;85;p3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1" name="Google Shape;86;p3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2" name="Google Shape;87;p3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3" name="Google Shape;88;p3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4" name="Google Shape;89;p3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5" name="Google Shape;90;p3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6" name="Google Shape;91;p3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77" name="Google Shape;92;p3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378" name="PlaceHolder 1"/>
          <p:cNvSpPr>
            <a:spLocks noGrp="1"/>
          </p:cNvSpPr>
          <p:nvPr>
            <p:ph type="title"/>
          </p:nvPr>
        </p:nvSpPr>
        <p:spPr>
          <a:xfrm>
            <a:off x="720360" y="2574360"/>
            <a:ext cx="3851640" cy="7300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55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379" name="PlaceHolder 2"/>
          <p:cNvSpPr>
            <a:spLocks noGrp="1"/>
          </p:cNvSpPr>
          <p:nvPr>
            <p:ph type="title"/>
          </p:nvPr>
        </p:nvSpPr>
        <p:spPr>
          <a:xfrm>
            <a:off x="720000" y="1799280"/>
            <a:ext cx="3851640" cy="7747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72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72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ONLY_1_1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616;p21"/>
          <p:cNvSpPr/>
          <p:nvPr/>
        </p:nvSpPr>
        <p:spPr>
          <a:xfrm>
            <a:off x="14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381" name="Google Shape;617;p21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382" name="Google Shape;618;p21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83" name="Google Shape;619;p21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84" name="Google Shape;620;p21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85" name="Google Shape;621;p21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86" name="Google Shape;622;p21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87" name="Google Shape;623;p21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88" name="Google Shape;624;p21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89" name="Google Shape;625;p21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0" name="Google Shape;626;p21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1" name="Google Shape;627;p21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2" name="Google Shape;628;p21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3" name="Google Shape;629;p21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4" name="Google Shape;630;p21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5" name="Google Shape;631;p21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6" name="Google Shape;632;p21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7" name="Google Shape;633;p21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8" name="Google Shape;634;p21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99" name="Google Shape;635;p21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00" name="Google Shape;636;p21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01" name="Google Shape;637;p21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02" name="Google Shape;638;p21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03" name="Google Shape;639;p21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04" name="Google Shape;640;p21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05" name="Google Shape;641;p21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06" name="Google Shape;642;p21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ONLY_1_1_1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409" name="Google Shape;646;p22"/>
          <p:cNvGrpSpPr/>
          <p:nvPr/>
        </p:nvGrpSpPr>
        <p:grpSpPr>
          <a:xfrm>
            <a:off x="311040" y="317520"/>
            <a:ext cx="1173600" cy="1129680"/>
            <a:chOff x="311040" y="317520"/>
            <a:chExt cx="1173600" cy="1129680"/>
          </a:xfrm>
        </p:grpSpPr>
        <p:sp>
          <p:nvSpPr>
            <p:cNvPr id="410" name="Google Shape;647;p22"/>
            <p:cNvSpPr/>
            <p:nvPr/>
          </p:nvSpPr>
          <p:spPr>
            <a:xfrm rot="16200000">
              <a:off x="311760" y="1385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1" name="Google Shape;648;p22"/>
            <p:cNvSpPr/>
            <p:nvPr/>
          </p:nvSpPr>
          <p:spPr>
            <a:xfrm rot="16200000">
              <a:off x="311760" y="1119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2" name="Google Shape;649;p22"/>
            <p:cNvSpPr/>
            <p:nvPr/>
          </p:nvSpPr>
          <p:spPr>
            <a:xfrm rot="16200000">
              <a:off x="311040" y="851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3" name="Google Shape;650;p22"/>
            <p:cNvSpPr/>
            <p:nvPr/>
          </p:nvSpPr>
          <p:spPr>
            <a:xfrm rot="16200000">
              <a:off x="311040" y="584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4" name="Google Shape;651;p22"/>
            <p:cNvSpPr/>
            <p:nvPr/>
          </p:nvSpPr>
          <p:spPr>
            <a:xfrm rot="16200000">
              <a:off x="312120" y="318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5" name="Google Shape;652;p22"/>
            <p:cNvSpPr/>
            <p:nvPr/>
          </p:nvSpPr>
          <p:spPr>
            <a:xfrm rot="16200000">
              <a:off x="588240" y="138960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6" name="Google Shape;653;p22"/>
            <p:cNvSpPr/>
            <p:nvPr/>
          </p:nvSpPr>
          <p:spPr>
            <a:xfrm rot="16200000">
              <a:off x="587160" y="1123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7" name="Google Shape;654;p22"/>
            <p:cNvSpPr/>
            <p:nvPr/>
          </p:nvSpPr>
          <p:spPr>
            <a:xfrm rot="16200000">
              <a:off x="587160" y="856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8" name="Google Shape;655;p22"/>
            <p:cNvSpPr/>
            <p:nvPr/>
          </p:nvSpPr>
          <p:spPr>
            <a:xfrm rot="16200000">
              <a:off x="587160" y="589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19" name="Google Shape;656;p22"/>
            <p:cNvSpPr/>
            <p:nvPr/>
          </p:nvSpPr>
          <p:spPr>
            <a:xfrm rot="16200000">
              <a:off x="586800" y="322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0" name="Google Shape;657;p22"/>
            <p:cNvSpPr/>
            <p:nvPr/>
          </p:nvSpPr>
          <p:spPr>
            <a:xfrm rot="16200000">
              <a:off x="867240" y="1390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1" name="Google Shape;658;p22"/>
            <p:cNvSpPr/>
            <p:nvPr/>
          </p:nvSpPr>
          <p:spPr>
            <a:xfrm rot="16200000">
              <a:off x="867240" y="1123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2" name="Google Shape;659;p22"/>
            <p:cNvSpPr/>
            <p:nvPr/>
          </p:nvSpPr>
          <p:spPr>
            <a:xfrm rot="16200000">
              <a:off x="867240" y="856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3" name="Google Shape;660;p22"/>
            <p:cNvSpPr/>
            <p:nvPr/>
          </p:nvSpPr>
          <p:spPr>
            <a:xfrm rot="16200000">
              <a:off x="867240" y="589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4" name="Google Shape;661;p22"/>
            <p:cNvSpPr/>
            <p:nvPr/>
          </p:nvSpPr>
          <p:spPr>
            <a:xfrm rot="16200000">
              <a:off x="866880" y="322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5" name="Google Shape;662;p22"/>
            <p:cNvSpPr/>
            <p:nvPr/>
          </p:nvSpPr>
          <p:spPr>
            <a:xfrm rot="16200000">
              <a:off x="1148760" y="138960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6" name="Google Shape;663;p22"/>
            <p:cNvSpPr/>
            <p:nvPr/>
          </p:nvSpPr>
          <p:spPr>
            <a:xfrm rot="16200000">
              <a:off x="1147680" y="1123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7" name="Google Shape;664;p22"/>
            <p:cNvSpPr/>
            <p:nvPr/>
          </p:nvSpPr>
          <p:spPr>
            <a:xfrm rot="16200000">
              <a:off x="1147680" y="856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8" name="Google Shape;665;p22"/>
            <p:cNvSpPr/>
            <p:nvPr/>
          </p:nvSpPr>
          <p:spPr>
            <a:xfrm rot="16200000">
              <a:off x="1147680" y="589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29" name="Google Shape;666;p22"/>
            <p:cNvSpPr/>
            <p:nvPr/>
          </p:nvSpPr>
          <p:spPr>
            <a:xfrm rot="16200000">
              <a:off x="1147320" y="322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30" name="Google Shape;667;p22"/>
            <p:cNvSpPr/>
            <p:nvPr/>
          </p:nvSpPr>
          <p:spPr>
            <a:xfrm rot="16200000">
              <a:off x="1427760" y="1390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31" name="Google Shape;668;p22"/>
            <p:cNvSpPr/>
            <p:nvPr/>
          </p:nvSpPr>
          <p:spPr>
            <a:xfrm rot="16200000">
              <a:off x="1427760" y="1123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32" name="Google Shape;669;p22"/>
            <p:cNvSpPr/>
            <p:nvPr/>
          </p:nvSpPr>
          <p:spPr>
            <a:xfrm rot="16200000">
              <a:off x="1427760" y="856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33" name="Google Shape;670;p22"/>
            <p:cNvSpPr/>
            <p:nvPr/>
          </p:nvSpPr>
          <p:spPr>
            <a:xfrm rot="16200000">
              <a:off x="1427760" y="589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34" name="Google Shape;671;p22"/>
            <p:cNvSpPr/>
            <p:nvPr/>
          </p:nvSpPr>
          <p:spPr>
            <a:xfrm rot="16200000">
              <a:off x="1427400" y="321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title"/>
          </p:nvPr>
        </p:nvSpPr>
        <p:spPr>
          <a:xfrm>
            <a:off x="2391840" y="3044520"/>
            <a:ext cx="4359960" cy="5317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36" name="Google Shape;675;p23"/>
          <p:cNvSpPr/>
          <p:nvPr/>
        </p:nvSpPr>
        <p:spPr>
          <a:xfrm>
            <a:off x="14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437" name="Google Shape;676;p23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438" name="Google Shape;677;p23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39" name="Google Shape;678;p23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0" name="Google Shape;679;p23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1" name="Google Shape;680;p23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2" name="Google Shape;681;p23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3" name="Google Shape;682;p23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4" name="Google Shape;683;p23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5" name="Google Shape;684;p23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6" name="Google Shape;685;p23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7" name="Google Shape;686;p23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8" name="Google Shape;687;p23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49" name="Google Shape;688;p23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0" name="Google Shape;689;p23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1" name="Google Shape;690;p23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2" name="Google Shape;691;p23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3" name="Google Shape;692;p23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4" name="Google Shape;693;p23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5" name="Google Shape;694;p23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6" name="Google Shape;695;p23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7" name="Google Shape;696;p23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8" name="Google Shape;697;p23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59" name="Google Shape;698;p23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60" name="Google Shape;699;p23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61" name="Google Shape;700;p23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62" name="Google Shape;701;p23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64" name="PlaceHolder 2"/>
          <p:cNvSpPr>
            <a:spLocks noGrp="1"/>
          </p:cNvSpPr>
          <p:nvPr>
            <p:ph type="title"/>
          </p:nvPr>
        </p:nvSpPr>
        <p:spPr>
          <a:xfrm>
            <a:off x="720000" y="2994480"/>
            <a:ext cx="2336040" cy="527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65" name="PlaceHolder 3"/>
          <p:cNvSpPr>
            <a:spLocks noGrp="1"/>
          </p:cNvSpPr>
          <p:nvPr>
            <p:ph type="title"/>
          </p:nvPr>
        </p:nvSpPr>
        <p:spPr>
          <a:xfrm>
            <a:off x="3403800" y="2994480"/>
            <a:ext cx="2336040" cy="527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66" name="PlaceHolder 4"/>
          <p:cNvSpPr>
            <a:spLocks noGrp="1"/>
          </p:cNvSpPr>
          <p:nvPr>
            <p:ph type="title"/>
          </p:nvPr>
        </p:nvSpPr>
        <p:spPr>
          <a:xfrm>
            <a:off x="6087600" y="2994480"/>
            <a:ext cx="2336040" cy="527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467" name="Google Shape;710;p24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468" name="Google Shape;711;p24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69" name="Google Shape;712;p24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0" name="Google Shape;713;p24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1" name="Google Shape;714;p24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2" name="Google Shape;715;p24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3" name="Google Shape;716;p24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4" name="Google Shape;717;p24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5" name="Google Shape;718;p24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6" name="Google Shape;719;p24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7" name="Google Shape;720;p24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8" name="Google Shape;721;p24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79" name="Google Shape;722;p24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0" name="Google Shape;723;p24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1" name="Google Shape;724;p24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2" name="Google Shape;725;p24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3" name="Google Shape;726;p24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4" name="Google Shape;727;p24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5" name="Google Shape;728;p24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6" name="Google Shape;729;p24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7" name="Google Shape;730;p24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8" name="Google Shape;731;p24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89" name="Google Shape;732;p24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90" name="Google Shape;733;p24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91" name="Google Shape;734;p24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492" name="Google Shape;735;p24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94" name="PlaceHolder 2"/>
          <p:cNvSpPr>
            <a:spLocks noGrp="1"/>
          </p:cNvSpPr>
          <p:nvPr>
            <p:ph type="title"/>
          </p:nvPr>
        </p:nvSpPr>
        <p:spPr>
          <a:xfrm>
            <a:off x="720000" y="1987560"/>
            <a:ext cx="2305080" cy="410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95" name="PlaceHolder 3"/>
          <p:cNvSpPr>
            <a:spLocks noGrp="1"/>
          </p:cNvSpPr>
          <p:nvPr>
            <p:ph type="title"/>
          </p:nvPr>
        </p:nvSpPr>
        <p:spPr>
          <a:xfrm>
            <a:off x="3419280" y="1987560"/>
            <a:ext cx="2305080" cy="410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96" name="PlaceHolder 4"/>
          <p:cNvSpPr>
            <a:spLocks noGrp="1"/>
          </p:cNvSpPr>
          <p:nvPr>
            <p:ph type="title"/>
          </p:nvPr>
        </p:nvSpPr>
        <p:spPr>
          <a:xfrm>
            <a:off x="720000" y="3755880"/>
            <a:ext cx="2305080" cy="410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97" name="PlaceHolder 5"/>
          <p:cNvSpPr>
            <a:spLocks noGrp="1"/>
          </p:cNvSpPr>
          <p:nvPr>
            <p:ph type="title"/>
          </p:nvPr>
        </p:nvSpPr>
        <p:spPr>
          <a:xfrm>
            <a:off x="3419280" y="3755880"/>
            <a:ext cx="2305080" cy="410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98" name="PlaceHolder 6"/>
          <p:cNvSpPr>
            <a:spLocks noGrp="1"/>
          </p:cNvSpPr>
          <p:nvPr>
            <p:ph type="title"/>
          </p:nvPr>
        </p:nvSpPr>
        <p:spPr>
          <a:xfrm>
            <a:off x="6118560" y="1987560"/>
            <a:ext cx="2305080" cy="410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499" name="PlaceHolder 7"/>
          <p:cNvSpPr>
            <a:spLocks noGrp="1"/>
          </p:cNvSpPr>
          <p:nvPr>
            <p:ph type="title"/>
          </p:nvPr>
        </p:nvSpPr>
        <p:spPr>
          <a:xfrm>
            <a:off x="6118560" y="3755880"/>
            <a:ext cx="2305080" cy="410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500" name="Google Shape;750;p25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501" name="Google Shape;751;p25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2" name="Google Shape;752;p25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3" name="Google Shape;753;p25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4" name="Google Shape;754;p25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5" name="Google Shape;755;p25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6" name="Google Shape;756;p25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7" name="Google Shape;757;p25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8" name="Google Shape;758;p25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09" name="Google Shape;759;p25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0" name="Google Shape;760;p25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1" name="Google Shape;761;p25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2" name="Google Shape;762;p25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3" name="Google Shape;763;p25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4" name="Google Shape;764;p25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5" name="Google Shape;765;p25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6" name="Google Shape;766;p25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7" name="Google Shape;767;p25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8" name="Google Shape;768;p25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19" name="Google Shape;769;p25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0" name="Google Shape;770;p25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1" name="Google Shape;771;p25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2" name="Google Shape;772;p25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3" name="Google Shape;773;p25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4" name="Google Shape;774;p25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5" name="Google Shape;775;p25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526" name="Google Shape;776;p25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527" name="Google Shape;777;p25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8" name="Google Shape;778;p25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29" name="Google Shape;779;p25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0" name="Google Shape;780;p25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1" name="Google Shape;781;p25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2" name="Google Shape;782;p25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3" name="Google Shape;783;p25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4" name="Google Shape;784;p25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5" name="Google Shape;785;p25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6" name="Google Shape;786;p25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7" name="Google Shape;787;p25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8" name="Google Shape;788;p25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39" name="Google Shape;789;p25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0" name="Google Shape;790;p25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1" name="Google Shape;791;p25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2" name="Google Shape;792;p25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3" name="Google Shape;793;p25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4" name="Google Shape;794;p25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5" name="Google Shape;795;p25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6" name="Google Shape;796;p25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7" name="Google Shape;797;p25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8" name="Google Shape;798;p25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49" name="Google Shape;799;p25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0" name="Google Shape;800;p25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1" name="Google Shape;801;p25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803;p26"/>
          <p:cNvSpPr/>
          <p:nvPr/>
        </p:nvSpPr>
        <p:spPr>
          <a:xfrm>
            <a:off x="73166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553" name="Google Shape;804;p26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554" name="Google Shape;805;p26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5" name="Google Shape;806;p26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6" name="Google Shape;807;p26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7" name="Google Shape;808;p26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8" name="Google Shape;809;p26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59" name="Google Shape;810;p26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0" name="Google Shape;811;p26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1" name="Google Shape;812;p26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2" name="Google Shape;813;p26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3" name="Google Shape;814;p26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4" name="Google Shape;815;p26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5" name="Google Shape;816;p26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6" name="Google Shape;817;p26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7" name="Google Shape;818;p26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8" name="Google Shape;819;p26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69" name="Google Shape;820;p26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0" name="Google Shape;821;p26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1" name="Google Shape;822;p26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2" name="Google Shape;823;p26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3" name="Google Shape;824;p26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4" name="Google Shape;825;p26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5" name="Google Shape;826;p26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6" name="Google Shape;827;p26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7" name="Google Shape;828;p26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78" name="Google Shape;829;p26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579" name="Google Shape;830;p26"/>
          <p:cNvSpPr/>
          <p:nvPr/>
        </p:nvSpPr>
        <p:spPr>
          <a:xfrm>
            <a:off x="14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580" name="Google Shape;831;p26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581" name="Google Shape;832;p26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2" name="Google Shape;833;p26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3" name="Google Shape;834;p26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4" name="Google Shape;835;p26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5" name="Google Shape;836;p26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6" name="Google Shape;837;p26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7" name="Google Shape;838;p26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8" name="Google Shape;839;p26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89" name="Google Shape;840;p26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0" name="Google Shape;841;p26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1" name="Google Shape;842;p26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2" name="Google Shape;843;p26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3" name="Google Shape;844;p26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4" name="Google Shape;845;p26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5" name="Google Shape;846;p26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6" name="Google Shape;847;p26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7" name="Google Shape;848;p26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8" name="Google Shape;849;p26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599" name="Google Shape;850;p26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0" name="Google Shape;851;p26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1" name="Google Shape;852;p26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2" name="Google Shape;853;p26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3" name="Google Shape;854;p26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4" name="Google Shape;855;p26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05" name="Google Shape;856;p26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606" name="PlaceHolder 1"/>
          <p:cNvSpPr>
            <a:spLocks noGrp="1"/>
          </p:cNvSpPr>
          <p:nvPr>
            <p:ph type="title"/>
          </p:nvPr>
        </p:nvSpPr>
        <p:spPr>
          <a:xfrm>
            <a:off x="2642760" y="540000"/>
            <a:ext cx="3858480" cy="7056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62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62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07" name="PlaceHolder 2"/>
          <p:cNvSpPr>
            <a:spLocks noGrp="1"/>
          </p:cNvSpPr>
          <p:nvPr>
            <p:ph type="title"/>
          </p:nvPr>
        </p:nvSpPr>
        <p:spPr>
          <a:xfrm>
            <a:off x="2642760" y="2036160"/>
            <a:ext cx="3858480" cy="7056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62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62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08" name="PlaceHolder 3"/>
          <p:cNvSpPr>
            <a:spLocks noGrp="1"/>
          </p:cNvSpPr>
          <p:nvPr>
            <p:ph type="title"/>
          </p:nvPr>
        </p:nvSpPr>
        <p:spPr>
          <a:xfrm>
            <a:off x="2642760" y="3539520"/>
            <a:ext cx="3858480" cy="7056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62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62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NK_1_1_1_1_1_1_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PlaceHolder 1"/>
          <p:cNvSpPr>
            <a:spLocks noGrp="1"/>
          </p:cNvSpPr>
          <p:nvPr>
            <p:ph type="title"/>
          </p:nvPr>
        </p:nvSpPr>
        <p:spPr>
          <a:xfrm>
            <a:off x="720000" y="535320"/>
            <a:ext cx="7703640" cy="813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7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610" name="Google Shape;866;p27"/>
          <p:cNvSpPr/>
          <p:nvPr/>
        </p:nvSpPr>
        <p:spPr>
          <a:xfrm>
            <a:off x="14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611" name="Google Shape;867;p27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612" name="Google Shape;868;p27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3" name="Google Shape;869;p27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4" name="Google Shape;870;p27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5" name="Google Shape;871;p27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6" name="Google Shape;872;p27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7" name="Google Shape;873;p27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8" name="Google Shape;874;p27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9" name="Google Shape;875;p27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0" name="Google Shape;876;p27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1" name="Google Shape;877;p27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2" name="Google Shape;878;p27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3" name="Google Shape;879;p27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4" name="Google Shape;880;p27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5" name="Google Shape;881;p27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6" name="Google Shape;882;p27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7" name="Google Shape;883;p27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8" name="Google Shape;884;p27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9" name="Google Shape;885;p27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0" name="Google Shape;886;p27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1" name="Google Shape;887;p27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2" name="Google Shape;888;p27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3" name="Google Shape;889;p27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4" name="Google Shape;890;p27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5" name="Google Shape;891;p27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6" name="Google Shape;892;p27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637" name="Google Shape;893;p27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638" name="Google Shape;894;p27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9" name="Google Shape;895;p27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0" name="Google Shape;896;p27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1" name="Google Shape;897;p27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2" name="Google Shape;898;p27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3" name="Google Shape;899;p27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4" name="Google Shape;900;p27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5" name="Google Shape;901;p27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6" name="Google Shape;902;p27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7" name="Google Shape;903;p27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8" name="Google Shape;904;p27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9" name="Google Shape;905;p27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0" name="Google Shape;906;p27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1" name="Google Shape;907;p27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2" name="Google Shape;908;p27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3" name="Google Shape;909;p27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4" name="Google Shape;910;p27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5" name="Google Shape;911;p27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6" name="Google Shape;912;p27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7" name="Google Shape;913;p27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8" name="Google Shape;914;p27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9" name="Google Shape;915;p27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0" name="Google Shape;916;p27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1" name="Google Shape;917;p27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2" name="Google Shape;918;p27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663" name="Google Shape;919;p27"/>
          <p:cNvSpPr/>
          <p:nvPr/>
        </p:nvSpPr>
        <p:spPr>
          <a:xfrm>
            <a:off x="1900080" y="3268440"/>
            <a:ext cx="5343480" cy="97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r>
              <a:rPr lang="en" sz="1800" b="0" u="none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CREDITS: This presentation template was created by </a:t>
            </a:r>
            <a:r>
              <a:rPr lang="en" sz="1800" b="1" u="sng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  <a:hlinkClick r:id="rId2"/>
              </a:rPr>
              <a:t>Slidesgo</a:t>
            </a:r>
            <a:r>
              <a:rPr lang="en" sz="1800" b="0" u="none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, including icons, infographics &amp; images by </a:t>
            </a:r>
            <a:r>
              <a:rPr lang="en" sz="1800" b="1" u="sng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  <a:hlinkClick r:id="rId3"/>
              </a:rPr>
              <a:t>Freepik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6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_1_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PlaceHolder 1"/>
          <p:cNvSpPr>
            <a:spLocks noGrp="1"/>
          </p:cNvSpPr>
          <p:nvPr>
            <p:ph type="title"/>
          </p:nvPr>
        </p:nvSpPr>
        <p:spPr>
          <a:xfrm>
            <a:off x="720000" y="535320"/>
            <a:ext cx="7703640" cy="813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7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610" name="Google Shape;866;p27"/>
          <p:cNvSpPr/>
          <p:nvPr/>
        </p:nvSpPr>
        <p:spPr>
          <a:xfrm>
            <a:off x="14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666" name="Google Shape;867;p27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612" name="Google Shape;868;p27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3" name="Google Shape;869;p27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4" name="Google Shape;870;p27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5" name="Google Shape;871;p27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6" name="Google Shape;872;p27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7" name="Google Shape;873;p27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8" name="Google Shape;874;p27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19" name="Google Shape;875;p27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0" name="Google Shape;876;p27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1" name="Google Shape;877;p27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2" name="Google Shape;878;p27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3" name="Google Shape;879;p27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4" name="Google Shape;880;p27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5" name="Google Shape;881;p27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6" name="Google Shape;882;p27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7" name="Google Shape;883;p27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8" name="Google Shape;884;p27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29" name="Google Shape;885;p27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0" name="Google Shape;886;p27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1" name="Google Shape;887;p27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2" name="Google Shape;888;p27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3" name="Google Shape;889;p27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4" name="Google Shape;890;p27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5" name="Google Shape;891;p27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6" name="Google Shape;892;p27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667" name="Google Shape;893;p27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638" name="Google Shape;894;p27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9" name="Google Shape;895;p27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0" name="Google Shape;896;p27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1" name="Google Shape;897;p27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2" name="Google Shape;898;p27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3" name="Google Shape;899;p27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4" name="Google Shape;900;p27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5" name="Google Shape;901;p27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6" name="Google Shape;902;p27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7" name="Google Shape;903;p27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8" name="Google Shape;904;p27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9" name="Google Shape;905;p27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0" name="Google Shape;906;p27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1" name="Google Shape;907;p27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2" name="Google Shape;908;p27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3" name="Google Shape;909;p27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4" name="Google Shape;910;p27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5" name="Google Shape;911;p27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6" name="Google Shape;912;p27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7" name="Google Shape;913;p27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8" name="Google Shape;914;p27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9" name="Google Shape;915;p27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0" name="Google Shape;916;p27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1" name="Google Shape;917;p27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2" name="Google Shape;918;p27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663" name="Google Shape;919;p27"/>
          <p:cNvSpPr/>
          <p:nvPr/>
        </p:nvSpPr>
        <p:spPr>
          <a:xfrm>
            <a:off x="1900080" y="3268440"/>
            <a:ext cx="5343480" cy="97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r>
              <a:rPr lang="en" sz="1800" b="0" u="none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CREDITS: This presentation template was created by </a:t>
            </a:r>
            <a:r>
              <a:rPr lang="en" sz="1800" b="1" u="sng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  <a:hlinkClick r:id="rId2"/>
              </a:rPr>
              <a:t>Slidesgo</a:t>
            </a:r>
            <a:r>
              <a:rPr lang="en" sz="1800" b="0" u="none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, including icons, infographics &amp; images by </a:t>
            </a:r>
            <a:r>
              <a:rPr lang="en" sz="1800" b="1" u="sng" strike="noStrike">
                <a:solidFill>
                  <a:schemeClr val="accent2"/>
                </a:solidFill>
                <a:effectLst/>
                <a:uFillTx/>
                <a:latin typeface="Questrial"/>
                <a:ea typeface="Questrial"/>
                <a:hlinkClick r:id="rId3"/>
              </a:rPr>
              <a:t>Freepik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6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G_NUMB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306;p11"/>
          <p:cNvSpPr/>
          <p:nvPr/>
        </p:nvSpPr>
        <p:spPr>
          <a:xfrm>
            <a:off x="717120" y="935280"/>
            <a:ext cx="7709400" cy="32731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61" name="Google Shape;307;p11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62" name="Google Shape;308;p11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3" name="Google Shape;309;p11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4" name="Google Shape;310;p11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5" name="Google Shape;311;p11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6" name="Google Shape;312;p11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" name="Google Shape;313;p11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" name="Google Shape;314;p11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" name="Google Shape;315;p11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" name="Google Shape;316;p11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" name="Google Shape;317;p11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" name="Google Shape;318;p11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" name="Google Shape;319;p11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" name="Google Shape;320;p11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" name="Google Shape;321;p11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" name="Google Shape;322;p11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" name="Google Shape;323;p11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" name="Google Shape;324;p11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" name="Google Shape;325;p11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" name="Google Shape;326;p11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" name="Google Shape;327;p11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" name="Google Shape;328;p11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3" name="Google Shape;329;p11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" name="Google Shape;330;p11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" name="Google Shape;331;p11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" name="Google Shape;332;p11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284120" y="1558440"/>
            <a:ext cx="6575760" cy="15109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96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96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_1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922;p29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670" name="Google Shape;923;p29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1" name="Google Shape;924;p29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2" name="Google Shape;925;p29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3" name="Google Shape;926;p29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4" name="Google Shape;927;p29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5" name="Google Shape;928;p29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6" name="Google Shape;929;p29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7" name="Google Shape;930;p29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8" name="Google Shape;931;p29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79" name="Google Shape;932;p29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0" name="Google Shape;933;p29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1" name="Google Shape;934;p29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2" name="Google Shape;935;p29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3" name="Google Shape;936;p29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4" name="Google Shape;937;p29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5" name="Google Shape;938;p29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6" name="Google Shape;939;p29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7" name="Google Shape;940;p29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8" name="Google Shape;941;p29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89" name="Google Shape;942;p29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0" name="Google Shape;943;p29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1" name="Google Shape;944;p29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2" name="Google Shape;945;p29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3" name="Google Shape;946;p29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4" name="Google Shape;947;p29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695" name="Google Shape;948;p29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696" name="Google Shape;949;p29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7" name="Google Shape;950;p29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8" name="Google Shape;951;p29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699" name="Google Shape;952;p29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0" name="Google Shape;953;p29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1" name="Google Shape;954;p29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2" name="Google Shape;955;p29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3" name="Google Shape;956;p29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4" name="Google Shape;957;p29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5" name="Google Shape;958;p29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6" name="Google Shape;959;p29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7" name="Google Shape;960;p29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8" name="Google Shape;961;p29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09" name="Google Shape;962;p29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0" name="Google Shape;963;p29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1" name="Google Shape;964;p29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2" name="Google Shape;965;p29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3" name="Google Shape;966;p29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4" name="Google Shape;967;p29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5" name="Google Shape;968;p29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6" name="Google Shape;969;p29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7" name="Google Shape;970;p29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8" name="Google Shape;971;p29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19" name="Google Shape;972;p29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0" name="Google Shape;973;p29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_AND_BOD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97;p4"/>
          <p:cNvSpPr/>
          <p:nvPr/>
        </p:nvSpPr>
        <p:spPr>
          <a:xfrm>
            <a:off x="0" y="7920"/>
            <a:ext cx="457164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722" name="Google Shape;98;p4"/>
          <p:cNvGrpSpPr/>
          <p:nvPr/>
        </p:nvGrpSpPr>
        <p:grpSpPr>
          <a:xfrm>
            <a:off x="7647120" y="318960"/>
            <a:ext cx="1173600" cy="1129680"/>
            <a:chOff x="7647120" y="318960"/>
            <a:chExt cx="1173600" cy="1129680"/>
          </a:xfrm>
        </p:grpSpPr>
        <p:sp>
          <p:nvSpPr>
            <p:cNvPr id="723" name="Google Shape;99;p4"/>
            <p:cNvSpPr/>
            <p:nvPr/>
          </p:nvSpPr>
          <p:spPr>
            <a:xfrm rot="16200000">
              <a:off x="7647840" y="138708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4" name="Google Shape;100;p4"/>
            <p:cNvSpPr/>
            <p:nvPr/>
          </p:nvSpPr>
          <p:spPr>
            <a:xfrm rot="16200000">
              <a:off x="7647840" y="112104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5" name="Google Shape;101;p4"/>
            <p:cNvSpPr/>
            <p:nvPr/>
          </p:nvSpPr>
          <p:spPr>
            <a:xfrm rot="16200000">
              <a:off x="7647120" y="85284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6" name="Google Shape;102;p4"/>
            <p:cNvSpPr/>
            <p:nvPr/>
          </p:nvSpPr>
          <p:spPr>
            <a:xfrm rot="16200000">
              <a:off x="7647120" y="58572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7" name="Google Shape;103;p4"/>
            <p:cNvSpPr/>
            <p:nvPr/>
          </p:nvSpPr>
          <p:spPr>
            <a:xfrm rot="16200000">
              <a:off x="7648200" y="31968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8" name="Google Shape;104;p4"/>
            <p:cNvSpPr/>
            <p:nvPr/>
          </p:nvSpPr>
          <p:spPr>
            <a:xfrm rot="16200000">
              <a:off x="7924320" y="13910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29" name="Google Shape;105;p4"/>
            <p:cNvSpPr/>
            <p:nvPr/>
          </p:nvSpPr>
          <p:spPr>
            <a:xfrm rot="16200000">
              <a:off x="7923240" y="11253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0" name="Google Shape;106;p4"/>
            <p:cNvSpPr/>
            <p:nvPr/>
          </p:nvSpPr>
          <p:spPr>
            <a:xfrm rot="16200000">
              <a:off x="7923240" y="8578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1" name="Google Shape;107;p4"/>
            <p:cNvSpPr/>
            <p:nvPr/>
          </p:nvSpPr>
          <p:spPr>
            <a:xfrm rot="16200000">
              <a:off x="7923240" y="5907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2" name="Google Shape;108;p4"/>
            <p:cNvSpPr/>
            <p:nvPr/>
          </p:nvSpPr>
          <p:spPr>
            <a:xfrm rot="16200000">
              <a:off x="7922880" y="32364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3" name="Google Shape;109;p4"/>
            <p:cNvSpPr/>
            <p:nvPr/>
          </p:nvSpPr>
          <p:spPr>
            <a:xfrm rot="16200000">
              <a:off x="8203320" y="139176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4" name="Google Shape;110;p4"/>
            <p:cNvSpPr/>
            <p:nvPr/>
          </p:nvSpPr>
          <p:spPr>
            <a:xfrm rot="16200000">
              <a:off x="8203320" y="11253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5" name="Google Shape;111;p4"/>
            <p:cNvSpPr/>
            <p:nvPr/>
          </p:nvSpPr>
          <p:spPr>
            <a:xfrm rot="16200000">
              <a:off x="8203320" y="8578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6" name="Google Shape;112;p4"/>
            <p:cNvSpPr/>
            <p:nvPr/>
          </p:nvSpPr>
          <p:spPr>
            <a:xfrm rot="16200000">
              <a:off x="8203320" y="5911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7" name="Google Shape;113;p4"/>
            <p:cNvSpPr/>
            <p:nvPr/>
          </p:nvSpPr>
          <p:spPr>
            <a:xfrm rot="16200000">
              <a:off x="8202960" y="32364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8" name="Google Shape;114;p4"/>
            <p:cNvSpPr/>
            <p:nvPr/>
          </p:nvSpPr>
          <p:spPr>
            <a:xfrm rot="16200000">
              <a:off x="8484840" y="13910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39" name="Google Shape;115;p4"/>
            <p:cNvSpPr/>
            <p:nvPr/>
          </p:nvSpPr>
          <p:spPr>
            <a:xfrm rot="16200000">
              <a:off x="8483760" y="11253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0" name="Google Shape;116;p4"/>
            <p:cNvSpPr/>
            <p:nvPr/>
          </p:nvSpPr>
          <p:spPr>
            <a:xfrm rot="16200000">
              <a:off x="8483760" y="8578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1" name="Google Shape;117;p4"/>
            <p:cNvSpPr/>
            <p:nvPr/>
          </p:nvSpPr>
          <p:spPr>
            <a:xfrm rot="16200000">
              <a:off x="8483760" y="5911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2" name="Google Shape;118;p4"/>
            <p:cNvSpPr/>
            <p:nvPr/>
          </p:nvSpPr>
          <p:spPr>
            <a:xfrm rot="16200000">
              <a:off x="8483400" y="32364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3" name="Google Shape;119;p4"/>
            <p:cNvSpPr/>
            <p:nvPr/>
          </p:nvSpPr>
          <p:spPr>
            <a:xfrm rot="16200000">
              <a:off x="8763840" y="139176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4" name="Google Shape;120;p4"/>
            <p:cNvSpPr/>
            <p:nvPr/>
          </p:nvSpPr>
          <p:spPr>
            <a:xfrm rot="16200000">
              <a:off x="8763840" y="11250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5" name="Google Shape;121;p4"/>
            <p:cNvSpPr/>
            <p:nvPr/>
          </p:nvSpPr>
          <p:spPr>
            <a:xfrm rot="16200000">
              <a:off x="8763840" y="8575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6" name="Google Shape;122;p4"/>
            <p:cNvSpPr/>
            <p:nvPr/>
          </p:nvSpPr>
          <p:spPr>
            <a:xfrm rot="16200000">
              <a:off x="8763840" y="5907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47" name="Google Shape;123;p4"/>
            <p:cNvSpPr/>
            <p:nvPr/>
          </p:nvSpPr>
          <p:spPr>
            <a:xfrm rot="16200000">
              <a:off x="8763480" y="32328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748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749" name="PlaceHolder 2"/>
          <p:cNvSpPr>
            <a:spLocks noGrp="1"/>
          </p:cNvSpPr>
          <p:nvPr>
            <p:ph type="body"/>
          </p:nvPr>
        </p:nvSpPr>
        <p:spPr>
          <a:xfrm>
            <a:off x="720000" y="1144440"/>
            <a:ext cx="7703640" cy="34556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_AND_TWO_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127;p5"/>
          <p:cNvSpPr/>
          <p:nvPr/>
        </p:nvSpPr>
        <p:spPr>
          <a:xfrm rot="5400000">
            <a:off x="2345760" y="-1157040"/>
            <a:ext cx="1823400" cy="651348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751" name="Google Shape;128;p5"/>
          <p:cNvSpPr/>
          <p:nvPr/>
        </p:nvSpPr>
        <p:spPr>
          <a:xfrm rot="5400000">
            <a:off x="4988160" y="973800"/>
            <a:ext cx="1823400" cy="651348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752" name="Google Shape;129;p5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753" name="Google Shape;130;p5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4" name="Google Shape;131;p5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5" name="Google Shape;132;p5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6" name="Google Shape;133;p5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7" name="Google Shape;134;p5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8" name="Google Shape;135;p5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59" name="Google Shape;136;p5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0" name="Google Shape;137;p5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1" name="Google Shape;138;p5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2" name="Google Shape;139;p5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3" name="Google Shape;140;p5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4" name="Google Shape;141;p5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5" name="Google Shape;142;p5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6" name="Google Shape;143;p5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7" name="Google Shape;144;p5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8" name="Google Shape;145;p5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69" name="Google Shape;146;p5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0" name="Google Shape;147;p5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1" name="Google Shape;148;p5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2" name="Google Shape;149;p5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3" name="Google Shape;150;p5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4" name="Google Shape;151;p5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5" name="Google Shape;152;p5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6" name="Google Shape;153;p5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77" name="Google Shape;154;p5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778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780" name="Google Shape;162;p6"/>
          <p:cNvGrpSpPr/>
          <p:nvPr/>
        </p:nvGrpSpPr>
        <p:grpSpPr>
          <a:xfrm>
            <a:off x="311040" y="317520"/>
            <a:ext cx="1173600" cy="1129680"/>
            <a:chOff x="311040" y="317520"/>
            <a:chExt cx="1173600" cy="1129680"/>
          </a:xfrm>
        </p:grpSpPr>
        <p:sp>
          <p:nvSpPr>
            <p:cNvPr id="781" name="Google Shape;163;p6"/>
            <p:cNvSpPr/>
            <p:nvPr/>
          </p:nvSpPr>
          <p:spPr>
            <a:xfrm rot="16200000">
              <a:off x="311760" y="1385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2" name="Google Shape;164;p6"/>
            <p:cNvSpPr/>
            <p:nvPr/>
          </p:nvSpPr>
          <p:spPr>
            <a:xfrm rot="16200000">
              <a:off x="311760" y="1119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3" name="Google Shape;165;p6"/>
            <p:cNvSpPr/>
            <p:nvPr/>
          </p:nvSpPr>
          <p:spPr>
            <a:xfrm rot="16200000">
              <a:off x="311040" y="851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4" name="Google Shape;166;p6"/>
            <p:cNvSpPr/>
            <p:nvPr/>
          </p:nvSpPr>
          <p:spPr>
            <a:xfrm rot="16200000">
              <a:off x="311040" y="584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5" name="Google Shape;167;p6"/>
            <p:cNvSpPr/>
            <p:nvPr/>
          </p:nvSpPr>
          <p:spPr>
            <a:xfrm rot="16200000">
              <a:off x="312120" y="318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6" name="Google Shape;168;p6"/>
            <p:cNvSpPr/>
            <p:nvPr/>
          </p:nvSpPr>
          <p:spPr>
            <a:xfrm rot="16200000">
              <a:off x="588240" y="138960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7" name="Google Shape;169;p6"/>
            <p:cNvSpPr/>
            <p:nvPr/>
          </p:nvSpPr>
          <p:spPr>
            <a:xfrm rot="16200000">
              <a:off x="587160" y="1123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8" name="Google Shape;170;p6"/>
            <p:cNvSpPr/>
            <p:nvPr/>
          </p:nvSpPr>
          <p:spPr>
            <a:xfrm rot="16200000">
              <a:off x="587160" y="856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89" name="Google Shape;171;p6"/>
            <p:cNvSpPr/>
            <p:nvPr/>
          </p:nvSpPr>
          <p:spPr>
            <a:xfrm rot="16200000">
              <a:off x="587160" y="589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0" name="Google Shape;172;p6"/>
            <p:cNvSpPr/>
            <p:nvPr/>
          </p:nvSpPr>
          <p:spPr>
            <a:xfrm rot="16200000">
              <a:off x="586800" y="322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1" name="Google Shape;173;p6"/>
            <p:cNvSpPr/>
            <p:nvPr/>
          </p:nvSpPr>
          <p:spPr>
            <a:xfrm rot="16200000">
              <a:off x="867240" y="1390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2" name="Google Shape;174;p6"/>
            <p:cNvSpPr/>
            <p:nvPr/>
          </p:nvSpPr>
          <p:spPr>
            <a:xfrm rot="16200000">
              <a:off x="867240" y="1123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3" name="Google Shape;175;p6"/>
            <p:cNvSpPr/>
            <p:nvPr/>
          </p:nvSpPr>
          <p:spPr>
            <a:xfrm rot="16200000">
              <a:off x="867240" y="856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4" name="Google Shape;176;p6"/>
            <p:cNvSpPr/>
            <p:nvPr/>
          </p:nvSpPr>
          <p:spPr>
            <a:xfrm rot="16200000">
              <a:off x="867240" y="589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5" name="Google Shape;177;p6"/>
            <p:cNvSpPr/>
            <p:nvPr/>
          </p:nvSpPr>
          <p:spPr>
            <a:xfrm rot="16200000">
              <a:off x="866880" y="322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6" name="Google Shape;178;p6"/>
            <p:cNvSpPr/>
            <p:nvPr/>
          </p:nvSpPr>
          <p:spPr>
            <a:xfrm rot="16200000">
              <a:off x="1148760" y="138960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7" name="Google Shape;179;p6"/>
            <p:cNvSpPr/>
            <p:nvPr/>
          </p:nvSpPr>
          <p:spPr>
            <a:xfrm rot="16200000">
              <a:off x="1147680" y="1123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8" name="Google Shape;180;p6"/>
            <p:cNvSpPr/>
            <p:nvPr/>
          </p:nvSpPr>
          <p:spPr>
            <a:xfrm rot="16200000">
              <a:off x="1147680" y="856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799" name="Google Shape;181;p6"/>
            <p:cNvSpPr/>
            <p:nvPr/>
          </p:nvSpPr>
          <p:spPr>
            <a:xfrm rot="16200000">
              <a:off x="1147680" y="589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0" name="Google Shape;182;p6"/>
            <p:cNvSpPr/>
            <p:nvPr/>
          </p:nvSpPr>
          <p:spPr>
            <a:xfrm rot="16200000">
              <a:off x="1147320" y="322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1" name="Google Shape;183;p6"/>
            <p:cNvSpPr/>
            <p:nvPr/>
          </p:nvSpPr>
          <p:spPr>
            <a:xfrm rot="16200000">
              <a:off x="1427760" y="1390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2" name="Google Shape;184;p6"/>
            <p:cNvSpPr/>
            <p:nvPr/>
          </p:nvSpPr>
          <p:spPr>
            <a:xfrm rot="16200000">
              <a:off x="1427760" y="1123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3" name="Google Shape;185;p6"/>
            <p:cNvSpPr/>
            <p:nvPr/>
          </p:nvSpPr>
          <p:spPr>
            <a:xfrm rot="16200000">
              <a:off x="1427760" y="856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4" name="Google Shape;186;p6"/>
            <p:cNvSpPr/>
            <p:nvPr/>
          </p:nvSpPr>
          <p:spPr>
            <a:xfrm rot="16200000">
              <a:off x="1427760" y="589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5" name="Google Shape;187;p6"/>
            <p:cNvSpPr/>
            <p:nvPr/>
          </p:nvSpPr>
          <p:spPr>
            <a:xfrm rot="16200000">
              <a:off x="1427400" y="321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NE_COLUMN_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189;p7"/>
          <p:cNvSpPr/>
          <p:nvPr/>
        </p:nvSpPr>
        <p:spPr>
          <a:xfrm>
            <a:off x="717120" y="935280"/>
            <a:ext cx="7709400" cy="32731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807" name="Google Shape;190;p7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808" name="Google Shape;191;p7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09" name="Google Shape;192;p7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0" name="Google Shape;193;p7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1" name="Google Shape;194;p7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2" name="Google Shape;195;p7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3" name="Google Shape;196;p7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4" name="Google Shape;197;p7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5" name="Google Shape;198;p7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6" name="Google Shape;199;p7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7" name="Google Shape;200;p7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8" name="Google Shape;201;p7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19" name="Google Shape;202;p7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0" name="Google Shape;203;p7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1" name="Google Shape;204;p7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2" name="Google Shape;205;p7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3" name="Google Shape;206;p7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4" name="Google Shape;207;p7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5" name="Google Shape;208;p7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6" name="Google Shape;209;p7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7" name="Google Shape;210;p7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8" name="Google Shape;211;p7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29" name="Google Shape;212;p7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30" name="Google Shape;213;p7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31" name="Google Shape;214;p7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32" name="Google Shape;215;p7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833" name="PlaceHolder 1"/>
          <p:cNvSpPr>
            <a:spLocks noGrp="1"/>
          </p:cNvSpPr>
          <p:nvPr>
            <p:ph type="title"/>
          </p:nvPr>
        </p:nvSpPr>
        <p:spPr>
          <a:xfrm>
            <a:off x="1602360" y="1456200"/>
            <a:ext cx="5938920" cy="5428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IN_POI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219;p8"/>
          <p:cNvSpPr/>
          <p:nvPr/>
        </p:nvSpPr>
        <p:spPr>
          <a:xfrm>
            <a:off x="717120" y="935280"/>
            <a:ext cx="7709400" cy="32731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835" name="PlaceHolder 1"/>
          <p:cNvSpPr>
            <a:spLocks noGrp="1"/>
          </p:cNvSpPr>
          <p:nvPr>
            <p:ph type="title"/>
          </p:nvPr>
        </p:nvSpPr>
        <p:spPr>
          <a:xfrm>
            <a:off x="1388160" y="1307160"/>
            <a:ext cx="6367320" cy="2529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72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836" name="Google Shape;221;p8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837" name="Google Shape;222;p8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38" name="Google Shape;223;p8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39" name="Google Shape;224;p8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0" name="Google Shape;225;p8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1" name="Google Shape;226;p8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2" name="Google Shape;227;p8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3" name="Google Shape;228;p8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4" name="Google Shape;229;p8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5" name="Google Shape;230;p8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6" name="Google Shape;231;p8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7" name="Google Shape;232;p8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8" name="Google Shape;233;p8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49" name="Google Shape;234;p8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0" name="Google Shape;235;p8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1" name="Google Shape;236;p8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2" name="Google Shape;237;p8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3" name="Google Shape;238;p8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4" name="Google Shape;239;p8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5" name="Google Shape;240;p8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6" name="Google Shape;241;p8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7" name="Google Shape;242;p8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8" name="Google Shape;243;p8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59" name="Google Shape;244;p8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0" name="Google Shape;245;p8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1" name="Google Shape;246;p8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862" name="Google Shape;247;p8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863" name="Google Shape;248;p8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4" name="Google Shape;249;p8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5" name="Google Shape;250;p8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6" name="Google Shape;251;p8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7" name="Google Shape;252;p8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8" name="Google Shape;253;p8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69" name="Google Shape;254;p8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0" name="Google Shape;255;p8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1" name="Google Shape;256;p8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2" name="Google Shape;257;p8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3" name="Google Shape;258;p8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4" name="Google Shape;259;p8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5" name="Google Shape;260;p8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6" name="Google Shape;261;p8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7" name="Google Shape;262;p8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8" name="Google Shape;263;p8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79" name="Google Shape;264;p8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0" name="Google Shape;265;p8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1" name="Google Shape;266;p8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2" name="Google Shape;267;p8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3" name="Google Shape;268;p8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4" name="Google Shape;269;p8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5" name="Google Shape;270;p8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6" name="Google Shape;271;p8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87" name="Google Shape;272;p8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TITLE_AND_DESCRI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274;p9"/>
          <p:cNvSpPr/>
          <p:nvPr/>
        </p:nvSpPr>
        <p:spPr>
          <a:xfrm>
            <a:off x="73166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889" name="Google Shape;275;p9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890" name="Google Shape;276;p9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1" name="Google Shape;277;p9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2" name="Google Shape;278;p9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3" name="Google Shape;279;p9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4" name="Google Shape;280;p9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5" name="Google Shape;281;p9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6" name="Google Shape;282;p9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7" name="Google Shape;283;p9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8" name="Google Shape;284;p9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899" name="Google Shape;285;p9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0" name="Google Shape;286;p9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1" name="Google Shape;287;p9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2" name="Google Shape;288;p9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3" name="Google Shape;289;p9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4" name="Google Shape;290;p9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5" name="Google Shape;291;p9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6" name="Google Shape;292;p9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7" name="Google Shape;293;p9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8" name="Google Shape;294;p9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09" name="Google Shape;295;p9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10" name="Google Shape;296;p9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11" name="Google Shape;297;p9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12" name="Google Shape;298;p9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13" name="Google Shape;299;p9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14" name="Google Shape;300;p9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915" name="PlaceHolder 1"/>
          <p:cNvSpPr>
            <a:spLocks noGrp="1"/>
          </p:cNvSpPr>
          <p:nvPr>
            <p:ph type="title"/>
          </p:nvPr>
        </p:nvSpPr>
        <p:spPr>
          <a:xfrm>
            <a:off x="702000" y="1017360"/>
            <a:ext cx="4565520" cy="1867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4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9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PTION_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PlaceHolder 1"/>
          <p:cNvSpPr>
            <a:spLocks noGrp="1"/>
          </p:cNvSpPr>
          <p:nvPr>
            <p:ph type="title"/>
          </p:nvPr>
        </p:nvSpPr>
        <p:spPr>
          <a:xfrm>
            <a:off x="713160" y="3966840"/>
            <a:ext cx="7717320" cy="63756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747080" y="1731600"/>
            <a:ext cx="272304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89" name="PlaceHolder 2"/>
          <p:cNvSpPr>
            <a:spLocks noGrp="1"/>
          </p:cNvSpPr>
          <p:nvPr>
            <p:ph type="title"/>
          </p:nvPr>
        </p:nvSpPr>
        <p:spPr>
          <a:xfrm>
            <a:off x="797760" y="1725480"/>
            <a:ext cx="95112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31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31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1747080" y="3387960"/>
            <a:ext cx="272304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797760" y="3387960"/>
            <a:ext cx="95112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31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31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title"/>
          </p:nvPr>
        </p:nvSpPr>
        <p:spPr>
          <a:xfrm>
            <a:off x="5603040" y="1728360"/>
            <a:ext cx="273096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93" name="PlaceHolder 6"/>
          <p:cNvSpPr>
            <a:spLocks noGrp="1"/>
          </p:cNvSpPr>
          <p:nvPr>
            <p:ph type="title"/>
          </p:nvPr>
        </p:nvSpPr>
        <p:spPr>
          <a:xfrm>
            <a:off x="4659840" y="1731600"/>
            <a:ext cx="95112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31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31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 type="title"/>
          </p:nvPr>
        </p:nvSpPr>
        <p:spPr>
          <a:xfrm>
            <a:off x="5603040" y="3389040"/>
            <a:ext cx="273096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95" name="PlaceHolder 8"/>
          <p:cNvSpPr>
            <a:spLocks noGrp="1"/>
          </p:cNvSpPr>
          <p:nvPr>
            <p:ph type="title"/>
          </p:nvPr>
        </p:nvSpPr>
        <p:spPr>
          <a:xfrm>
            <a:off x="4659840" y="3389040"/>
            <a:ext cx="951120" cy="511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31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31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9"/>
          <p:cNvSpPr>
            <a:spLocks noGrp="1"/>
          </p:cNvSpPr>
          <p:nvPr>
            <p:ph type="title"/>
          </p:nvPr>
        </p:nvSpPr>
        <p:spPr>
          <a:xfrm>
            <a:off x="72324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97" name="Google Shape;350;p13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98" name="Google Shape;351;p13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99" name="Google Shape;352;p13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0" name="Google Shape;353;p13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1" name="Google Shape;354;p13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2" name="Google Shape;355;p13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3" name="Google Shape;356;p13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4" name="Google Shape;357;p13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5" name="Google Shape;358;p13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6" name="Google Shape;359;p13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7" name="Google Shape;360;p13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8" name="Google Shape;361;p13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09" name="Google Shape;362;p13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0" name="Google Shape;363;p13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1" name="Google Shape;364;p13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2" name="Google Shape;365;p13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3" name="Google Shape;366;p13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4" name="Google Shape;367;p13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5" name="Google Shape;368;p13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6" name="Google Shape;369;p13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7" name="Google Shape;370;p13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8" name="Google Shape;371;p13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19" name="Google Shape;372;p13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20" name="Google Shape;373;p13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21" name="Google Shape;374;p13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22" name="Google Shape;375;p13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mple-ligh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AND_TWO_COLUMNS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377;p14"/>
          <p:cNvSpPr/>
          <p:nvPr/>
        </p:nvSpPr>
        <p:spPr>
          <a:xfrm flipH="1">
            <a:off x="6119280" y="3108600"/>
            <a:ext cx="1173600" cy="1173600"/>
          </a:xfrm>
          <a:prstGeom prst="ellipse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124" name="Google Shape;378;p14"/>
          <p:cNvSpPr/>
          <p:nvPr/>
        </p:nvSpPr>
        <p:spPr>
          <a:xfrm flipH="1">
            <a:off x="2306520" y="2996280"/>
            <a:ext cx="3891960" cy="139824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125" name="Google Shape;379;p14"/>
          <p:cNvSpPr/>
          <p:nvPr/>
        </p:nvSpPr>
        <p:spPr>
          <a:xfrm>
            <a:off x="1851120" y="1502280"/>
            <a:ext cx="1173600" cy="1173600"/>
          </a:xfrm>
          <a:prstGeom prst="ellipse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126" name="Google Shape;380;p14"/>
          <p:cNvSpPr/>
          <p:nvPr/>
        </p:nvSpPr>
        <p:spPr>
          <a:xfrm>
            <a:off x="2944800" y="1389960"/>
            <a:ext cx="3891960" cy="139824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28" name="PlaceHolder 2"/>
          <p:cNvSpPr>
            <a:spLocks noGrp="1"/>
          </p:cNvSpPr>
          <p:nvPr>
            <p:ph type="title"/>
          </p:nvPr>
        </p:nvSpPr>
        <p:spPr>
          <a:xfrm>
            <a:off x="1140480" y="1502280"/>
            <a:ext cx="1719000" cy="11736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60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6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title"/>
          </p:nvPr>
        </p:nvSpPr>
        <p:spPr>
          <a:xfrm>
            <a:off x="6177600" y="3108600"/>
            <a:ext cx="1719000" cy="11736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6000" b="0" u="none" strike="noStrike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xx%</a:t>
            </a:r>
            <a:endParaRPr lang="fr-FR" sz="6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grpSp>
        <p:nvGrpSpPr>
          <p:cNvPr id="130" name="Google Shape;386;p14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131" name="Google Shape;387;p14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2" name="Google Shape;388;p14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3" name="Google Shape;389;p14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4" name="Google Shape;390;p14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5" name="Google Shape;391;p14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6" name="Google Shape;392;p14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7" name="Google Shape;393;p14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8" name="Google Shape;394;p14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39" name="Google Shape;395;p14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0" name="Google Shape;396;p14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1" name="Google Shape;397;p14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2" name="Google Shape;398;p14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3" name="Google Shape;399;p14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4" name="Google Shape;400;p14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5" name="Google Shape;401;p14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6" name="Google Shape;402;p14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7" name="Google Shape;403;p14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8" name="Google Shape;404;p14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49" name="Google Shape;405;p14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0" name="Google Shape;406;p14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1" name="Google Shape;407;p14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2" name="Google Shape;408;p14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3" name="Google Shape;409;p14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4" name="Google Shape;410;p14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5" name="Google Shape;411;p14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413;p15"/>
          <p:cNvSpPr/>
          <p:nvPr/>
        </p:nvSpPr>
        <p:spPr>
          <a:xfrm>
            <a:off x="73166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157" name="Google Shape;414;p15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158" name="Google Shape;415;p15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59" name="Google Shape;416;p15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0" name="Google Shape;417;p15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1" name="Google Shape;418;p15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2" name="Google Shape;419;p15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3" name="Google Shape;420;p15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4" name="Google Shape;421;p15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5" name="Google Shape;422;p15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6" name="Google Shape;423;p15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7" name="Google Shape;424;p15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8" name="Google Shape;425;p15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69" name="Google Shape;426;p15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0" name="Google Shape;427;p15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1" name="Google Shape;428;p15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2" name="Google Shape;429;p15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3" name="Google Shape;430;p15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4" name="Google Shape;431;p15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5" name="Google Shape;432;p15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6" name="Google Shape;433;p15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7" name="Google Shape;434;p15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8" name="Google Shape;435;p15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79" name="Google Shape;436;p15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80" name="Google Shape;437;p15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81" name="Google Shape;438;p15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82" name="Google Shape;439;p15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72324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84" name="PlaceHolder 2"/>
          <p:cNvSpPr>
            <a:spLocks noGrp="1"/>
          </p:cNvSpPr>
          <p:nvPr>
            <p:ph type="title"/>
          </p:nvPr>
        </p:nvSpPr>
        <p:spPr>
          <a:xfrm>
            <a:off x="716760" y="1735200"/>
            <a:ext cx="5787720" cy="5248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72324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86" name="PlaceHolder 2"/>
          <p:cNvSpPr>
            <a:spLocks noGrp="1"/>
          </p:cNvSpPr>
          <p:nvPr>
            <p:ph type="title"/>
          </p:nvPr>
        </p:nvSpPr>
        <p:spPr>
          <a:xfrm>
            <a:off x="2620800" y="1735200"/>
            <a:ext cx="5785200" cy="5248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87" name="Google Shape;447;p16"/>
          <p:cNvSpPr/>
          <p:nvPr/>
        </p:nvSpPr>
        <p:spPr>
          <a:xfrm>
            <a:off x="14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188" name="Google Shape;448;p16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189" name="Google Shape;449;p16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0" name="Google Shape;450;p16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1" name="Google Shape;451;p16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2" name="Google Shape;452;p16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3" name="Google Shape;453;p16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4" name="Google Shape;454;p16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5" name="Google Shape;455;p16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6" name="Google Shape;456;p16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7" name="Google Shape;457;p16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8" name="Google Shape;458;p16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199" name="Google Shape;459;p16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0" name="Google Shape;460;p16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1" name="Google Shape;461;p16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2" name="Google Shape;462;p16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3" name="Google Shape;463;p16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4" name="Google Shape;464;p16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5" name="Google Shape;465;p16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6" name="Google Shape;466;p16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7" name="Google Shape;467;p16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8" name="Google Shape;468;p16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09" name="Google Shape;469;p16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10" name="Google Shape;470;p16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11" name="Google Shape;471;p16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12" name="Google Shape;472;p16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13" name="Google Shape;473;p16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AND_BODY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475;p17"/>
          <p:cNvSpPr/>
          <p:nvPr/>
        </p:nvSpPr>
        <p:spPr>
          <a:xfrm>
            <a:off x="717120" y="1163880"/>
            <a:ext cx="7709400" cy="32731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1924200" y="1730880"/>
            <a:ext cx="5294880" cy="2138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grpSp>
        <p:nvGrpSpPr>
          <p:cNvPr id="217" name="Google Shape;478;p17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218" name="Google Shape;479;p17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19" name="Google Shape;480;p17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0" name="Google Shape;481;p17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1" name="Google Shape;482;p17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2" name="Google Shape;483;p17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3" name="Google Shape;484;p17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4" name="Google Shape;485;p17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5" name="Google Shape;486;p17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6" name="Google Shape;487;p17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7" name="Google Shape;488;p17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8" name="Google Shape;489;p17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29" name="Google Shape;490;p17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0" name="Google Shape;491;p17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1" name="Google Shape;492;p17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2" name="Google Shape;493;p17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3" name="Google Shape;494;p17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4" name="Google Shape;495;p17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5" name="Google Shape;496;p17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6" name="Google Shape;497;p17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7" name="Google Shape;498;p17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8" name="Google Shape;499;p17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9" name="Google Shape;500;p17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0" name="Google Shape;501;p17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1" name="Google Shape;502;p17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2" name="Google Shape;503;p17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grpSp>
        <p:nvGrpSpPr>
          <p:cNvPr id="243" name="Google Shape;504;p17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244" name="Google Shape;505;p17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5" name="Google Shape;506;p17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6" name="Google Shape;507;p17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7" name="Google Shape;508;p17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8" name="Google Shape;509;p17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49" name="Google Shape;510;p17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0" name="Google Shape;511;p17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1" name="Google Shape;512;p17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2" name="Google Shape;513;p17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3" name="Google Shape;514;p17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4" name="Google Shape;515;p17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5" name="Google Shape;516;p17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6" name="Google Shape;517;p17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7" name="Google Shape;518;p17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8" name="Google Shape;519;p17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59" name="Google Shape;520;p17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0" name="Google Shape;521;p17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1" name="Google Shape;522;p17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2" name="Google Shape;523;p17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3" name="Google Shape;524;p17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4" name="Google Shape;525;p17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5" name="Google Shape;526;p17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6" name="Google Shape;527;p17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7" name="Google Shape;528;p17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68" name="Google Shape;529;p17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ONLY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grpSp>
        <p:nvGrpSpPr>
          <p:cNvPr id="270" name="Google Shape;532;p18"/>
          <p:cNvGrpSpPr/>
          <p:nvPr/>
        </p:nvGrpSpPr>
        <p:grpSpPr>
          <a:xfrm>
            <a:off x="7639920" y="326520"/>
            <a:ext cx="1173240" cy="1129680"/>
            <a:chOff x="7639920" y="326520"/>
            <a:chExt cx="1173240" cy="1129680"/>
          </a:xfrm>
        </p:grpSpPr>
        <p:sp>
          <p:nvSpPr>
            <p:cNvPr id="271" name="Google Shape;533;p18"/>
            <p:cNvSpPr/>
            <p:nvPr/>
          </p:nvSpPr>
          <p:spPr>
            <a:xfrm rot="16200000">
              <a:off x="7640640" y="139464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2" name="Google Shape;534;p18"/>
            <p:cNvSpPr/>
            <p:nvPr/>
          </p:nvSpPr>
          <p:spPr>
            <a:xfrm rot="16200000">
              <a:off x="7640640" y="112860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3" name="Google Shape;535;p18"/>
            <p:cNvSpPr/>
            <p:nvPr/>
          </p:nvSpPr>
          <p:spPr>
            <a:xfrm rot="16200000">
              <a:off x="7639920" y="86040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4" name="Google Shape;536;p18"/>
            <p:cNvSpPr/>
            <p:nvPr/>
          </p:nvSpPr>
          <p:spPr>
            <a:xfrm rot="16200000">
              <a:off x="7639920" y="593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5" name="Google Shape;537;p18"/>
            <p:cNvSpPr/>
            <p:nvPr/>
          </p:nvSpPr>
          <p:spPr>
            <a:xfrm rot="16200000">
              <a:off x="7641000" y="32724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6" name="Google Shape;538;p18"/>
            <p:cNvSpPr/>
            <p:nvPr/>
          </p:nvSpPr>
          <p:spPr>
            <a:xfrm rot="16200000">
              <a:off x="7916760" y="139824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7" name="Google Shape;539;p18"/>
            <p:cNvSpPr/>
            <p:nvPr/>
          </p:nvSpPr>
          <p:spPr>
            <a:xfrm rot="16200000">
              <a:off x="791604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8" name="Google Shape;540;p18"/>
            <p:cNvSpPr/>
            <p:nvPr/>
          </p:nvSpPr>
          <p:spPr>
            <a:xfrm rot="16200000">
              <a:off x="791604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79" name="Google Shape;541;p18"/>
            <p:cNvSpPr/>
            <p:nvPr/>
          </p:nvSpPr>
          <p:spPr>
            <a:xfrm rot="16200000">
              <a:off x="7916040" y="598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0" name="Google Shape;542;p18"/>
            <p:cNvSpPr/>
            <p:nvPr/>
          </p:nvSpPr>
          <p:spPr>
            <a:xfrm rot="16200000">
              <a:off x="791568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1" name="Google Shape;543;p18"/>
            <p:cNvSpPr/>
            <p:nvPr/>
          </p:nvSpPr>
          <p:spPr>
            <a:xfrm rot="16200000">
              <a:off x="819576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2" name="Google Shape;544;p18"/>
            <p:cNvSpPr/>
            <p:nvPr/>
          </p:nvSpPr>
          <p:spPr>
            <a:xfrm rot="16200000">
              <a:off x="81957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3" name="Google Shape;545;p18"/>
            <p:cNvSpPr/>
            <p:nvPr/>
          </p:nvSpPr>
          <p:spPr>
            <a:xfrm rot="16200000">
              <a:off x="81957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4" name="Google Shape;546;p18"/>
            <p:cNvSpPr/>
            <p:nvPr/>
          </p:nvSpPr>
          <p:spPr>
            <a:xfrm rot="16200000">
              <a:off x="81957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5" name="Google Shape;547;p18"/>
            <p:cNvSpPr/>
            <p:nvPr/>
          </p:nvSpPr>
          <p:spPr>
            <a:xfrm rot="16200000">
              <a:off x="81954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6" name="Google Shape;548;p18"/>
            <p:cNvSpPr/>
            <p:nvPr/>
          </p:nvSpPr>
          <p:spPr>
            <a:xfrm rot="16200000">
              <a:off x="8477640" y="139824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7" name="Google Shape;549;p18"/>
            <p:cNvSpPr/>
            <p:nvPr/>
          </p:nvSpPr>
          <p:spPr>
            <a:xfrm rot="16200000">
              <a:off x="8476560" y="11329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8" name="Google Shape;550;p18"/>
            <p:cNvSpPr/>
            <p:nvPr/>
          </p:nvSpPr>
          <p:spPr>
            <a:xfrm rot="16200000">
              <a:off x="8476560" y="86544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89" name="Google Shape;551;p18"/>
            <p:cNvSpPr/>
            <p:nvPr/>
          </p:nvSpPr>
          <p:spPr>
            <a:xfrm rot="16200000">
              <a:off x="8476560" y="59868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0" name="Google Shape;552;p18"/>
            <p:cNvSpPr/>
            <p:nvPr/>
          </p:nvSpPr>
          <p:spPr>
            <a:xfrm rot="16200000">
              <a:off x="8476200" y="33120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1" name="Google Shape;553;p18"/>
            <p:cNvSpPr/>
            <p:nvPr/>
          </p:nvSpPr>
          <p:spPr>
            <a:xfrm rot="16200000">
              <a:off x="8756280" y="139932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2" name="Google Shape;554;p18"/>
            <p:cNvSpPr/>
            <p:nvPr/>
          </p:nvSpPr>
          <p:spPr>
            <a:xfrm rot="16200000">
              <a:off x="8756280" y="11325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3" name="Google Shape;555;p18"/>
            <p:cNvSpPr/>
            <p:nvPr/>
          </p:nvSpPr>
          <p:spPr>
            <a:xfrm rot="16200000">
              <a:off x="8756280" y="86508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4" name="Google Shape;556;p18"/>
            <p:cNvSpPr/>
            <p:nvPr/>
          </p:nvSpPr>
          <p:spPr>
            <a:xfrm rot="16200000">
              <a:off x="8756280" y="59832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5" name="Google Shape;557;p18"/>
            <p:cNvSpPr/>
            <p:nvPr/>
          </p:nvSpPr>
          <p:spPr>
            <a:xfrm rot="16200000">
              <a:off x="8755920" y="33084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ONLY_1_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559;p19"/>
          <p:cNvSpPr/>
          <p:nvPr/>
        </p:nvSpPr>
        <p:spPr>
          <a:xfrm>
            <a:off x="14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297" name="Google Shape;560;p19"/>
          <p:cNvGrpSpPr/>
          <p:nvPr/>
        </p:nvGrpSpPr>
        <p:grpSpPr>
          <a:xfrm>
            <a:off x="326160" y="3704400"/>
            <a:ext cx="1173600" cy="1129680"/>
            <a:chOff x="326160" y="3704400"/>
            <a:chExt cx="1173600" cy="1129680"/>
          </a:xfrm>
        </p:grpSpPr>
        <p:sp>
          <p:nvSpPr>
            <p:cNvPr id="298" name="Google Shape;561;p19"/>
            <p:cNvSpPr/>
            <p:nvPr/>
          </p:nvSpPr>
          <p:spPr>
            <a:xfrm rot="16200000">
              <a:off x="326880" y="4772520"/>
              <a:ext cx="51120" cy="52560"/>
            </a:xfrm>
            <a:custGeom>
              <a:avLst/>
              <a:gdLst>
                <a:gd name="textAreaLeft" fmla="*/ 0 w 51120"/>
                <a:gd name="textAreaRight" fmla="*/ 51480 w 5112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604" h="1649">
                  <a:moveTo>
                    <a:pt x="802" y="0"/>
                  </a:moveTo>
                  <a:cubicBezTo>
                    <a:pt x="364" y="15"/>
                    <a:pt x="1" y="378"/>
                    <a:pt x="16" y="832"/>
                  </a:cubicBezTo>
                  <a:cubicBezTo>
                    <a:pt x="1" y="1270"/>
                    <a:pt x="364" y="1633"/>
                    <a:pt x="802" y="1648"/>
                  </a:cubicBezTo>
                  <a:cubicBezTo>
                    <a:pt x="1256" y="1633"/>
                    <a:pt x="1604" y="1270"/>
                    <a:pt x="1589" y="832"/>
                  </a:cubicBezTo>
                  <a:cubicBezTo>
                    <a:pt x="1604" y="378"/>
                    <a:pt x="1256" y="15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99" name="Google Shape;562;p19"/>
            <p:cNvSpPr/>
            <p:nvPr/>
          </p:nvSpPr>
          <p:spPr>
            <a:xfrm rot="16200000">
              <a:off x="327240" y="4506480"/>
              <a:ext cx="50400" cy="50040"/>
            </a:xfrm>
            <a:custGeom>
              <a:avLst/>
              <a:gdLst>
                <a:gd name="textAreaLeft" fmla="*/ 0 w 50400"/>
                <a:gd name="textAreaRight" fmla="*/ 50760 w 50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89" h="1578">
                  <a:moveTo>
                    <a:pt x="795" y="1"/>
                  </a:moveTo>
                  <a:cubicBezTo>
                    <a:pt x="398" y="1"/>
                    <a:pt x="1" y="265"/>
                    <a:pt x="1" y="795"/>
                  </a:cubicBezTo>
                  <a:cubicBezTo>
                    <a:pt x="1" y="1316"/>
                    <a:pt x="398" y="1577"/>
                    <a:pt x="795" y="1577"/>
                  </a:cubicBezTo>
                  <a:cubicBezTo>
                    <a:pt x="1192" y="1577"/>
                    <a:pt x="1589" y="1316"/>
                    <a:pt x="1589" y="795"/>
                  </a:cubicBezTo>
                  <a:cubicBezTo>
                    <a:pt x="1589" y="265"/>
                    <a:pt x="1192" y="1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0" name="Google Shape;563;p19"/>
            <p:cNvSpPr/>
            <p:nvPr/>
          </p:nvSpPr>
          <p:spPr>
            <a:xfrm rot="16200000">
              <a:off x="326520" y="423828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34" h="1646">
                  <a:moveTo>
                    <a:pt x="817" y="1"/>
                  </a:moveTo>
                  <a:cubicBezTo>
                    <a:pt x="409" y="1"/>
                    <a:pt x="1" y="277"/>
                    <a:pt x="31" y="829"/>
                  </a:cubicBezTo>
                  <a:cubicBezTo>
                    <a:pt x="1" y="1267"/>
                    <a:pt x="364" y="1645"/>
                    <a:pt x="817" y="1645"/>
                  </a:cubicBezTo>
                  <a:cubicBezTo>
                    <a:pt x="1271" y="1645"/>
                    <a:pt x="1619" y="1267"/>
                    <a:pt x="1604" y="829"/>
                  </a:cubicBezTo>
                  <a:cubicBezTo>
                    <a:pt x="1634" y="277"/>
                    <a:pt x="1226" y="1"/>
                    <a:pt x="81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1" name="Google Shape;564;p19"/>
            <p:cNvSpPr/>
            <p:nvPr/>
          </p:nvSpPr>
          <p:spPr>
            <a:xfrm rot="16200000">
              <a:off x="326520" y="3971160"/>
              <a:ext cx="51840" cy="52200"/>
            </a:xfrm>
            <a:custGeom>
              <a:avLst/>
              <a:gdLst>
                <a:gd name="textAreaLeft" fmla="*/ 0 w 51840"/>
                <a:gd name="textAreaRight" fmla="*/ 52200 w 51840"/>
                <a:gd name="textAreaTop" fmla="*/ 0 h 52200"/>
                <a:gd name="textAreaBottom" fmla="*/ 52560 h 52200"/>
              </a:gdLst>
              <a:ahLst/>
              <a:cxnLst/>
              <a:rect l="textAreaLeft" t="textAreaTop" r="textAreaRight" b="textAreaBottom"/>
              <a:pathLst>
                <a:path w="1626" h="1646">
                  <a:moveTo>
                    <a:pt x="815" y="1"/>
                  </a:moveTo>
                  <a:cubicBezTo>
                    <a:pt x="408" y="1"/>
                    <a:pt x="0" y="277"/>
                    <a:pt x="23" y="829"/>
                  </a:cubicBezTo>
                  <a:cubicBezTo>
                    <a:pt x="8" y="1267"/>
                    <a:pt x="371" y="1645"/>
                    <a:pt x="809" y="1645"/>
                  </a:cubicBezTo>
                  <a:cubicBezTo>
                    <a:pt x="1263" y="1645"/>
                    <a:pt x="1626" y="1267"/>
                    <a:pt x="1596" y="829"/>
                  </a:cubicBezTo>
                  <a:cubicBezTo>
                    <a:pt x="1626" y="277"/>
                    <a:pt x="1221" y="1"/>
                    <a:pt x="81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2" name="Google Shape;565;p19"/>
            <p:cNvSpPr/>
            <p:nvPr/>
          </p:nvSpPr>
          <p:spPr>
            <a:xfrm rot="16200000">
              <a:off x="327600" y="3705120"/>
              <a:ext cx="50040" cy="50040"/>
            </a:xfrm>
            <a:custGeom>
              <a:avLst/>
              <a:gdLst>
                <a:gd name="textAreaLeft" fmla="*/ 0 w 50040"/>
                <a:gd name="textAreaRight" fmla="*/ 50400 w 5004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574" h="1578">
                  <a:moveTo>
                    <a:pt x="787" y="1"/>
                  </a:moveTo>
                  <a:cubicBezTo>
                    <a:pt x="394" y="1"/>
                    <a:pt x="1" y="265"/>
                    <a:pt x="1" y="795"/>
                  </a:cubicBezTo>
                  <a:cubicBezTo>
                    <a:pt x="1" y="1316"/>
                    <a:pt x="394" y="1577"/>
                    <a:pt x="787" y="1577"/>
                  </a:cubicBezTo>
                  <a:cubicBezTo>
                    <a:pt x="1180" y="1577"/>
                    <a:pt x="1574" y="1316"/>
                    <a:pt x="1574" y="795"/>
                  </a:cubicBezTo>
                  <a:cubicBezTo>
                    <a:pt x="1574" y="265"/>
                    <a:pt x="1180" y="1"/>
                    <a:pt x="78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3" name="Google Shape;566;p19"/>
            <p:cNvSpPr/>
            <p:nvPr/>
          </p:nvSpPr>
          <p:spPr>
            <a:xfrm rot="16200000">
              <a:off x="603360" y="4776480"/>
              <a:ext cx="58680" cy="5292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920"/>
                <a:gd name="textAreaBottom" fmla="*/ 53280 h 52920"/>
              </a:gdLst>
              <a:ahLst/>
              <a:cxnLst/>
              <a:rect l="textAreaLeft" t="textAreaTop" r="textAreaRight" b="textAreaBottom"/>
              <a:pathLst>
                <a:path w="1846" h="1664">
                  <a:moveTo>
                    <a:pt x="1044" y="0"/>
                  </a:moveTo>
                  <a:cubicBezTo>
                    <a:pt x="1" y="61"/>
                    <a:pt x="1" y="1603"/>
                    <a:pt x="1044" y="1663"/>
                  </a:cubicBezTo>
                  <a:cubicBezTo>
                    <a:pt x="1483" y="1648"/>
                    <a:pt x="1846" y="1270"/>
                    <a:pt x="1831" y="832"/>
                  </a:cubicBezTo>
                  <a:cubicBezTo>
                    <a:pt x="1846" y="393"/>
                    <a:pt x="1498" y="15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640" bIns="266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4" name="Google Shape;567;p19"/>
            <p:cNvSpPr/>
            <p:nvPr/>
          </p:nvSpPr>
          <p:spPr>
            <a:xfrm rot="16200000">
              <a:off x="60228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5" name="Google Shape;568;p19"/>
            <p:cNvSpPr/>
            <p:nvPr/>
          </p:nvSpPr>
          <p:spPr>
            <a:xfrm rot="16200000">
              <a:off x="60228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17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8"/>
                    <a:pt x="1483" y="0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6" name="Google Shape;569;p19"/>
            <p:cNvSpPr/>
            <p:nvPr/>
          </p:nvSpPr>
          <p:spPr>
            <a:xfrm rot="16200000">
              <a:off x="602280" y="39762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1" h="1575">
                  <a:moveTo>
                    <a:pt x="1021" y="0"/>
                  </a:moveTo>
                  <a:cubicBezTo>
                    <a:pt x="352" y="0"/>
                    <a:pt x="0" y="821"/>
                    <a:pt x="480" y="1331"/>
                  </a:cubicBezTo>
                  <a:cubicBezTo>
                    <a:pt x="637" y="1499"/>
                    <a:pt x="837" y="1574"/>
                    <a:pt x="1035" y="1574"/>
                  </a:cubicBezTo>
                  <a:cubicBezTo>
                    <a:pt x="1425" y="1574"/>
                    <a:pt x="1805" y="1279"/>
                    <a:pt x="1826" y="817"/>
                  </a:cubicBezTo>
                  <a:cubicBezTo>
                    <a:pt x="1841" y="378"/>
                    <a:pt x="1493" y="0"/>
                    <a:pt x="1039" y="0"/>
                  </a:cubicBezTo>
                  <a:cubicBezTo>
                    <a:pt x="1033" y="0"/>
                    <a:pt x="1027" y="0"/>
                    <a:pt x="102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7" name="Google Shape;570;p19"/>
            <p:cNvSpPr/>
            <p:nvPr/>
          </p:nvSpPr>
          <p:spPr>
            <a:xfrm rot="16200000">
              <a:off x="60192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17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8"/>
                    <a:pt x="1498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8" name="Google Shape;571;p19"/>
            <p:cNvSpPr/>
            <p:nvPr/>
          </p:nvSpPr>
          <p:spPr>
            <a:xfrm rot="16200000">
              <a:off x="88236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49">
                  <a:moveTo>
                    <a:pt x="1104" y="0"/>
                  </a:moveTo>
                  <a:cubicBezTo>
                    <a:pt x="0" y="0"/>
                    <a:pt x="0" y="1649"/>
                    <a:pt x="1104" y="1649"/>
                  </a:cubicBezTo>
                  <a:cubicBezTo>
                    <a:pt x="1558" y="1634"/>
                    <a:pt x="1906" y="1271"/>
                    <a:pt x="1891" y="832"/>
                  </a:cubicBezTo>
                  <a:cubicBezTo>
                    <a:pt x="1906" y="378"/>
                    <a:pt x="1558" y="16"/>
                    <a:pt x="110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09" name="Google Shape;572;p19"/>
            <p:cNvSpPr/>
            <p:nvPr/>
          </p:nvSpPr>
          <p:spPr>
            <a:xfrm rot="16200000">
              <a:off x="88236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6" y="1283"/>
                    <a:pt x="1846" y="832"/>
                  </a:cubicBezTo>
                  <a:cubicBezTo>
                    <a:pt x="1846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0" name="Google Shape;573;p19"/>
            <p:cNvSpPr/>
            <p:nvPr/>
          </p:nvSpPr>
          <p:spPr>
            <a:xfrm rot="16200000">
              <a:off x="88236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70" y="1331"/>
                  </a:cubicBezTo>
                  <a:cubicBezTo>
                    <a:pt x="633" y="1499"/>
                    <a:pt x="837" y="1575"/>
                    <a:pt x="1038" y="1575"/>
                  </a:cubicBezTo>
                  <a:cubicBezTo>
                    <a:pt x="1432" y="1575"/>
                    <a:pt x="1811" y="1283"/>
                    <a:pt x="1831" y="832"/>
                  </a:cubicBezTo>
                  <a:cubicBezTo>
                    <a:pt x="1846" y="378"/>
                    <a:pt x="1483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1" name="Google Shape;574;p19"/>
            <p:cNvSpPr/>
            <p:nvPr/>
          </p:nvSpPr>
          <p:spPr>
            <a:xfrm rot="16200000">
              <a:off x="88236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0"/>
                  </a:moveTo>
                  <a:cubicBezTo>
                    <a:pt x="349" y="0"/>
                    <a:pt x="1" y="832"/>
                    <a:pt x="485" y="1331"/>
                  </a:cubicBezTo>
                  <a:cubicBezTo>
                    <a:pt x="643" y="1499"/>
                    <a:pt x="844" y="1575"/>
                    <a:pt x="1042" y="1575"/>
                  </a:cubicBezTo>
                  <a:cubicBezTo>
                    <a:pt x="1432" y="1575"/>
                    <a:pt x="1810" y="1283"/>
                    <a:pt x="1831" y="832"/>
                  </a:cubicBezTo>
                  <a:cubicBezTo>
                    <a:pt x="1846" y="378"/>
                    <a:pt x="1498" y="16"/>
                    <a:pt x="104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2" name="Google Shape;575;p19"/>
            <p:cNvSpPr/>
            <p:nvPr/>
          </p:nvSpPr>
          <p:spPr>
            <a:xfrm rot="16200000">
              <a:off x="88200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0"/>
                  </a:moveTo>
                  <a:cubicBezTo>
                    <a:pt x="364" y="0"/>
                    <a:pt x="1" y="832"/>
                    <a:pt x="485" y="1331"/>
                  </a:cubicBezTo>
                  <a:cubicBezTo>
                    <a:pt x="648" y="1499"/>
                    <a:pt x="852" y="1575"/>
                    <a:pt x="1053" y="1575"/>
                  </a:cubicBezTo>
                  <a:cubicBezTo>
                    <a:pt x="1447" y="1575"/>
                    <a:pt x="1825" y="1283"/>
                    <a:pt x="1846" y="832"/>
                  </a:cubicBezTo>
                  <a:cubicBezTo>
                    <a:pt x="1861" y="378"/>
                    <a:pt x="1498" y="16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3" name="Google Shape;576;p19"/>
            <p:cNvSpPr/>
            <p:nvPr/>
          </p:nvSpPr>
          <p:spPr>
            <a:xfrm rot="16200000">
              <a:off x="1163880" y="4776480"/>
              <a:ext cx="58680" cy="5256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846" h="1649">
                  <a:moveTo>
                    <a:pt x="1044" y="1"/>
                  </a:moveTo>
                  <a:cubicBezTo>
                    <a:pt x="1" y="46"/>
                    <a:pt x="1" y="1588"/>
                    <a:pt x="1044" y="1649"/>
                  </a:cubicBezTo>
                  <a:cubicBezTo>
                    <a:pt x="1498" y="1634"/>
                    <a:pt x="1846" y="1271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4" name="Google Shape;577;p19"/>
            <p:cNvSpPr/>
            <p:nvPr/>
          </p:nvSpPr>
          <p:spPr>
            <a:xfrm rot="16200000">
              <a:off x="1162800" y="451080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2" y="1574"/>
                    <a:pt x="1816" y="1279"/>
                    <a:pt x="1846" y="817"/>
                  </a:cubicBezTo>
                  <a:cubicBezTo>
                    <a:pt x="1846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5" name="Google Shape;578;p19"/>
            <p:cNvSpPr/>
            <p:nvPr/>
          </p:nvSpPr>
          <p:spPr>
            <a:xfrm rot="16200000">
              <a:off x="1162800" y="424332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49" y="1"/>
                    <a:pt x="1" y="832"/>
                    <a:pt x="470" y="1331"/>
                  </a:cubicBezTo>
                  <a:cubicBezTo>
                    <a:pt x="632" y="1499"/>
                    <a:pt x="836" y="1574"/>
                    <a:pt x="1035" y="1574"/>
                  </a:cubicBezTo>
                  <a:cubicBezTo>
                    <a:pt x="1430" y="1574"/>
                    <a:pt x="1811" y="1279"/>
                    <a:pt x="1831" y="817"/>
                  </a:cubicBezTo>
                  <a:cubicBezTo>
                    <a:pt x="1846" y="379"/>
                    <a:pt x="1483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6" name="Google Shape;579;p19"/>
            <p:cNvSpPr/>
            <p:nvPr/>
          </p:nvSpPr>
          <p:spPr>
            <a:xfrm rot="16200000">
              <a:off x="1162800" y="3976560"/>
              <a:ext cx="58680" cy="5004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46" h="1575">
                  <a:moveTo>
                    <a:pt x="1044" y="1"/>
                  </a:moveTo>
                  <a:cubicBezTo>
                    <a:pt x="364" y="1"/>
                    <a:pt x="1" y="817"/>
                    <a:pt x="485" y="1331"/>
                  </a:cubicBezTo>
                  <a:cubicBezTo>
                    <a:pt x="642" y="1499"/>
                    <a:pt x="842" y="1574"/>
                    <a:pt x="1040" y="1574"/>
                  </a:cubicBezTo>
                  <a:cubicBezTo>
                    <a:pt x="1430" y="1574"/>
                    <a:pt x="1810" y="1279"/>
                    <a:pt x="1831" y="817"/>
                  </a:cubicBezTo>
                  <a:cubicBezTo>
                    <a:pt x="1846" y="379"/>
                    <a:pt x="1498" y="1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7" name="Google Shape;580;p19"/>
            <p:cNvSpPr/>
            <p:nvPr/>
          </p:nvSpPr>
          <p:spPr>
            <a:xfrm rot="16200000">
              <a:off x="1162440" y="3709080"/>
              <a:ext cx="59400" cy="5004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040"/>
                <a:gd name="textAreaBottom" fmla="*/ 50400 h 50040"/>
              </a:gdLst>
              <a:ahLst/>
              <a:cxnLst/>
              <a:rect l="textAreaLeft" t="textAreaTop" r="textAreaRight" b="textAreaBottom"/>
              <a:pathLst>
                <a:path w="1861" h="1575">
                  <a:moveTo>
                    <a:pt x="1059" y="1"/>
                  </a:moveTo>
                  <a:cubicBezTo>
                    <a:pt x="364" y="1"/>
                    <a:pt x="1" y="832"/>
                    <a:pt x="485" y="1331"/>
                  </a:cubicBezTo>
                  <a:cubicBezTo>
                    <a:pt x="647" y="1499"/>
                    <a:pt x="851" y="1574"/>
                    <a:pt x="1050" y="1574"/>
                  </a:cubicBezTo>
                  <a:cubicBezTo>
                    <a:pt x="1445" y="1574"/>
                    <a:pt x="1825" y="1279"/>
                    <a:pt x="1846" y="817"/>
                  </a:cubicBezTo>
                  <a:cubicBezTo>
                    <a:pt x="1861" y="379"/>
                    <a:pt x="1498" y="1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8" name="Google Shape;581;p19"/>
            <p:cNvSpPr/>
            <p:nvPr/>
          </p:nvSpPr>
          <p:spPr>
            <a:xfrm rot="16200000">
              <a:off x="1442880" y="4777200"/>
              <a:ext cx="60840" cy="525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52560"/>
                <a:gd name="textAreaBottom" fmla="*/ 52920 h 52560"/>
              </a:gdLst>
              <a:ahLst/>
              <a:cxnLst/>
              <a:rect l="textAreaLeft" t="textAreaTop" r="textAreaRight" b="textAreaBottom"/>
              <a:pathLst>
                <a:path w="1906" h="1650">
                  <a:moveTo>
                    <a:pt x="1104" y="1"/>
                  </a:moveTo>
                  <a:cubicBezTo>
                    <a:pt x="0" y="1"/>
                    <a:pt x="0" y="1649"/>
                    <a:pt x="1104" y="1649"/>
                  </a:cubicBezTo>
                  <a:cubicBezTo>
                    <a:pt x="1558" y="1649"/>
                    <a:pt x="1906" y="1271"/>
                    <a:pt x="1891" y="833"/>
                  </a:cubicBezTo>
                  <a:cubicBezTo>
                    <a:pt x="1906" y="379"/>
                    <a:pt x="1558" y="16"/>
                    <a:pt x="110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6280" bIns="2628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19" name="Google Shape;582;p19"/>
            <p:cNvSpPr/>
            <p:nvPr/>
          </p:nvSpPr>
          <p:spPr>
            <a:xfrm rot="16200000">
              <a:off x="1442880" y="451044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46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20" name="Google Shape;583;p19"/>
            <p:cNvSpPr/>
            <p:nvPr/>
          </p:nvSpPr>
          <p:spPr>
            <a:xfrm rot="16200000">
              <a:off x="1442880" y="424296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70" y="1332"/>
                  </a:cubicBezTo>
                  <a:cubicBezTo>
                    <a:pt x="635" y="1507"/>
                    <a:pt x="842" y="1585"/>
                    <a:pt x="1044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83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21" name="Google Shape;584;p19"/>
            <p:cNvSpPr/>
            <p:nvPr/>
          </p:nvSpPr>
          <p:spPr>
            <a:xfrm rot="16200000">
              <a:off x="1442880" y="3976200"/>
              <a:ext cx="58680" cy="50400"/>
            </a:xfrm>
            <a:custGeom>
              <a:avLst/>
              <a:gdLst>
                <a:gd name="textAreaLeft" fmla="*/ 0 w 58680"/>
                <a:gd name="textAreaRight" fmla="*/ 59040 w 5868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46" h="1586">
                  <a:moveTo>
                    <a:pt x="1044" y="1"/>
                  </a:moveTo>
                  <a:cubicBezTo>
                    <a:pt x="349" y="1"/>
                    <a:pt x="1" y="833"/>
                    <a:pt x="485" y="1332"/>
                  </a:cubicBezTo>
                  <a:cubicBezTo>
                    <a:pt x="644" y="1507"/>
                    <a:pt x="848" y="1585"/>
                    <a:pt x="1048" y="1585"/>
                  </a:cubicBezTo>
                  <a:cubicBezTo>
                    <a:pt x="1436" y="1585"/>
                    <a:pt x="1811" y="1291"/>
                    <a:pt x="1831" y="833"/>
                  </a:cubicBezTo>
                  <a:cubicBezTo>
                    <a:pt x="1846" y="379"/>
                    <a:pt x="1498" y="16"/>
                    <a:pt x="104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322" name="Google Shape;585;p19"/>
            <p:cNvSpPr/>
            <p:nvPr/>
          </p:nvSpPr>
          <p:spPr>
            <a:xfrm rot="16200000">
              <a:off x="1442520" y="3708720"/>
              <a:ext cx="59400" cy="50400"/>
            </a:xfrm>
            <a:custGeom>
              <a:avLst/>
              <a:gdLst>
                <a:gd name="textAreaLeft" fmla="*/ 0 w 59400"/>
                <a:gd name="textAreaRight" fmla="*/ 59760 w 59400"/>
                <a:gd name="textAreaTop" fmla="*/ 0 h 50400"/>
                <a:gd name="textAreaBottom" fmla="*/ 50760 h 50400"/>
              </a:gdLst>
              <a:ahLst/>
              <a:cxnLst/>
              <a:rect l="textAreaLeft" t="textAreaTop" r="textAreaRight" b="textAreaBottom"/>
              <a:pathLst>
                <a:path w="1861" h="1586">
                  <a:moveTo>
                    <a:pt x="1059" y="1"/>
                  </a:moveTo>
                  <a:cubicBezTo>
                    <a:pt x="364" y="1"/>
                    <a:pt x="1" y="833"/>
                    <a:pt x="485" y="1332"/>
                  </a:cubicBezTo>
                  <a:cubicBezTo>
                    <a:pt x="650" y="1507"/>
                    <a:pt x="857" y="1585"/>
                    <a:pt x="1059" y="1585"/>
                  </a:cubicBezTo>
                  <a:cubicBezTo>
                    <a:pt x="1451" y="1585"/>
                    <a:pt x="1826" y="1291"/>
                    <a:pt x="1846" y="833"/>
                  </a:cubicBezTo>
                  <a:cubicBezTo>
                    <a:pt x="1861" y="379"/>
                    <a:pt x="1498" y="16"/>
                    <a:pt x="105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5200" bIns="252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OpenSymbol"/>
              </a:endParaRPr>
            </a:p>
          </p:txBody>
        </p:sp>
      </p:grpSp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720000" y="44496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21" Type="http://schemas.openxmlformats.org/officeDocument/2006/relationships/slideLayout" Target="../slideLayouts/slideLayout22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5" Type="http://schemas.openxmlformats.org/officeDocument/2006/relationships/slideLayout" Target="../slideLayouts/slideLayout26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2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23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12080" y="1386720"/>
            <a:ext cx="6195960" cy="1908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55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3" name="Google Shape;11;p2"/>
          <p:cNvSpPr/>
          <p:nvPr/>
        </p:nvSpPr>
        <p:spPr>
          <a:xfrm>
            <a:off x="7316640" y="0"/>
            <a:ext cx="1823400" cy="5143320"/>
          </a:xfrm>
          <a:prstGeom prst="rect">
            <a:avLst/>
          </a:prstGeom>
          <a:solidFill>
            <a:schemeClr val="accent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grpSp>
        <p:nvGrpSpPr>
          <p:cNvPr id="4" name="Google Shape;12;p2"/>
          <p:cNvGrpSpPr/>
          <p:nvPr/>
        </p:nvGrpSpPr>
        <p:grpSpPr>
          <a:xfrm>
            <a:off x="6725880" y="1349280"/>
            <a:ext cx="1173600" cy="2461320"/>
            <a:chOff x="6725880" y="1349280"/>
            <a:chExt cx="1173600" cy="2461320"/>
          </a:xfrm>
        </p:grpSpPr>
        <p:grpSp>
          <p:nvGrpSpPr>
            <p:cNvPr id="5" name="Google Shape;13;p2"/>
            <p:cNvGrpSpPr/>
            <p:nvPr/>
          </p:nvGrpSpPr>
          <p:grpSpPr>
            <a:xfrm>
              <a:off x="6725880" y="1349280"/>
              <a:ext cx="1173600" cy="1129680"/>
              <a:chOff x="6725880" y="1349280"/>
              <a:chExt cx="1173600" cy="1129680"/>
            </a:xfrm>
          </p:grpSpPr>
          <p:sp>
            <p:nvSpPr>
              <p:cNvPr id="6" name="Google Shape;14;p2"/>
              <p:cNvSpPr/>
              <p:nvPr/>
            </p:nvSpPr>
            <p:spPr>
              <a:xfrm rot="16200000">
                <a:off x="6726600" y="2417400"/>
                <a:ext cx="51120" cy="525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604" h="1649">
                    <a:moveTo>
                      <a:pt x="802" y="0"/>
                    </a:moveTo>
                    <a:cubicBezTo>
                      <a:pt x="364" y="15"/>
                      <a:pt x="1" y="378"/>
                      <a:pt x="16" y="832"/>
                    </a:cubicBezTo>
                    <a:cubicBezTo>
                      <a:pt x="1" y="1270"/>
                      <a:pt x="364" y="1633"/>
                      <a:pt x="802" y="1648"/>
                    </a:cubicBezTo>
                    <a:cubicBezTo>
                      <a:pt x="1256" y="1633"/>
                      <a:pt x="1604" y="1270"/>
                      <a:pt x="1589" y="832"/>
                    </a:cubicBezTo>
                    <a:cubicBezTo>
                      <a:pt x="1604" y="378"/>
                      <a:pt x="1256" y="15"/>
                      <a:pt x="8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7" name="Google Shape;15;p2"/>
              <p:cNvSpPr/>
              <p:nvPr/>
            </p:nvSpPr>
            <p:spPr>
              <a:xfrm rot="16200000">
                <a:off x="6726600" y="2151360"/>
                <a:ext cx="50400" cy="50040"/>
              </a:xfrm>
              <a:custGeom>
                <a:avLst/>
                <a:gdLst>
                  <a:gd name="textAreaLeft" fmla="*/ 0 w 50400"/>
                  <a:gd name="textAreaRight" fmla="*/ 50760 w 50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589" h="1578">
                    <a:moveTo>
                      <a:pt x="795" y="1"/>
                    </a:moveTo>
                    <a:cubicBezTo>
                      <a:pt x="398" y="1"/>
                      <a:pt x="1" y="265"/>
                      <a:pt x="1" y="795"/>
                    </a:cubicBezTo>
                    <a:cubicBezTo>
                      <a:pt x="1" y="1316"/>
                      <a:pt x="398" y="1577"/>
                      <a:pt x="795" y="1577"/>
                    </a:cubicBezTo>
                    <a:cubicBezTo>
                      <a:pt x="1192" y="1577"/>
                      <a:pt x="1589" y="1316"/>
                      <a:pt x="1589" y="795"/>
                    </a:cubicBezTo>
                    <a:cubicBezTo>
                      <a:pt x="1589" y="265"/>
                      <a:pt x="1192" y="1"/>
                      <a:pt x="79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8" name="Google Shape;16;p2"/>
              <p:cNvSpPr/>
              <p:nvPr/>
            </p:nvSpPr>
            <p:spPr>
              <a:xfrm rot="16200000">
                <a:off x="6725880" y="1883160"/>
                <a:ext cx="51840" cy="52200"/>
              </a:xfrm>
              <a:custGeom>
                <a:avLst/>
                <a:gdLst>
                  <a:gd name="textAreaLeft" fmla="*/ 0 w 51840"/>
                  <a:gd name="textAreaRight" fmla="*/ 52200 w 51840"/>
                  <a:gd name="textAreaTop" fmla="*/ 0 h 52200"/>
                  <a:gd name="textAreaBottom" fmla="*/ 52560 h 52200"/>
                </a:gdLst>
                <a:ahLst/>
                <a:cxnLst/>
                <a:rect l="textAreaLeft" t="textAreaTop" r="textAreaRight" b="textAreaBottom"/>
                <a:pathLst>
                  <a:path w="1634" h="1646">
                    <a:moveTo>
                      <a:pt x="817" y="1"/>
                    </a:moveTo>
                    <a:cubicBezTo>
                      <a:pt x="409" y="1"/>
                      <a:pt x="1" y="277"/>
                      <a:pt x="31" y="829"/>
                    </a:cubicBezTo>
                    <a:cubicBezTo>
                      <a:pt x="1" y="1267"/>
                      <a:pt x="364" y="1645"/>
                      <a:pt x="817" y="1645"/>
                    </a:cubicBezTo>
                    <a:cubicBezTo>
                      <a:pt x="1271" y="1645"/>
                      <a:pt x="1619" y="1267"/>
                      <a:pt x="1604" y="829"/>
                    </a:cubicBezTo>
                    <a:cubicBezTo>
                      <a:pt x="1634" y="277"/>
                      <a:pt x="1226" y="1"/>
                      <a:pt x="81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9" name="Google Shape;17;p2"/>
              <p:cNvSpPr/>
              <p:nvPr/>
            </p:nvSpPr>
            <p:spPr>
              <a:xfrm rot="16200000">
                <a:off x="6725880" y="1616040"/>
                <a:ext cx="51840" cy="52200"/>
              </a:xfrm>
              <a:custGeom>
                <a:avLst/>
                <a:gdLst>
                  <a:gd name="textAreaLeft" fmla="*/ 0 w 51840"/>
                  <a:gd name="textAreaRight" fmla="*/ 52200 w 51840"/>
                  <a:gd name="textAreaTop" fmla="*/ 0 h 52200"/>
                  <a:gd name="textAreaBottom" fmla="*/ 52560 h 52200"/>
                </a:gdLst>
                <a:ahLst/>
                <a:cxnLst/>
                <a:rect l="textAreaLeft" t="textAreaTop" r="textAreaRight" b="textAreaBottom"/>
                <a:pathLst>
                  <a:path w="1626" h="1646">
                    <a:moveTo>
                      <a:pt x="815" y="1"/>
                    </a:moveTo>
                    <a:cubicBezTo>
                      <a:pt x="408" y="1"/>
                      <a:pt x="0" y="277"/>
                      <a:pt x="23" y="829"/>
                    </a:cubicBezTo>
                    <a:cubicBezTo>
                      <a:pt x="8" y="1267"/>
                      <a:pt x="371" y="1645"/>
                      <a:pt x="809" y="1645"/>
                    </a:cubicBezTo>
                    <a:cubicBezTo>
                      <a:pt x="1263" y="1645"/>
                      <a:pt x="1626" y="1267"/>
                      <a:pt x="1596" y="829"/>
                    </a:cubicBezTo>
                    <a:cubicBezTo>
                      <a:pt x="1626" y="277"/>
                      <a:pt x="1221" y="1"/>
                      <a:pt x="81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0" name="Google Shape;18;p2"/>
              <p:cNvSpPr/>
              <p:nvPr/>
            </p:nvSpPr>
            <p:spPr>
              <a:xfrm rot="16200000">
                <a:off x="6726960" y="1350000"/>
                <a:ext cx="50040" cy="5004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574" h="1578">
                    <a:moveTo>
                      <a:pt x="787" y="1"/>
                    </a:moveTo>
                    <a:cubicBezTo>
                      <a:pt x="394" y="1"/>
                      <a:pt x="1" y="265"/>
                      <a:pt x="1" y="795"/>
                    </a:cubicBezTo>
                    <a:cubicBezTo>
                      <a:pt x="1" y="1316"/>
                      <a:pt x="394" y="1577"/>
                      <a:pt x="787" y="1577"/>
                    </a:cubicBezTo>
                    <a:cubicBezTo>
                      <a:pt x="1180" y="1577"/>
                      <a:pt x="1574" y="1316"/>
                      <a:pt x="1574" y="795"/>
                    </a:cubicBezTo>
                    <a:cubicBezTo>
                      <a:pt x="1574" y="265"/>
                      <a:pt x="1180" y="1"/>
                      <a:pt x="78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1" name="Google Shape;19;p2"/>
              <p:cNvSpPr/>
              <p:nvPr/>
            </p:nvSpPr>
            <p:spPr>
              <a:xfrm rot="16200000">
                <a:off x="7002720" y="2421000"/>
                <a:ext cx="58680" cy="5292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2920"/>
                  <a:gd name="textAreaBottom" fmla="*/ 53280 h 52920"/>
                </a:gdLst>
                <a:ahLst/>
                <a:cxnLst/>
                <a:rect l="textAreaLeft" t="textAreaTop" r="textAreaRight" b="textAreaBottom"/>
                <a:pathLst>
                  <a:path w="1846" h="1664">
                    <a:moveTo>
                      <a:pt x="1044" y="0"/>
                    </a:moveTo>
                    <a:cubicBezTo>
                      <a:pt x="1" y="61"/>
                      <a:pt x="1" y="1603"/>
                      <a:pt x="1044" y="1663"/>
                    </a:cubicBezTo>
                    <a:cubicBezTo>
                      <a:pt x="1483" y="1648"/>
                      <a:pt x="1846" y="1270"/>
                      <a:pt x="1831" y="832"/>
                    </a:cubicBezTo>
                    <a:cubicBezTo>
                      <a:pt x="1846" y="393"/>
                      <a:pt x="1498" y="15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640" bIns="266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2" name="Google Shape;20;p2"/>
              <p:cNvSpPr/>
              <p:nvPr/>
            </p:nvSpPr>
            <p:spPr>
              <a:xfrm rot="16200000">
                <a:off x="7002000" y="215568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59" y="0"/>
                    </a:moveTo>
                    <a:cubicBezTo>
                      <a:pt x="364" y="0"/>
                      <a:pt x="1" y="817"/>
                      <a:pt x="485" y="1331"/>
                    </a:cubicBezTo>
                    <a:cubicBezTo>
                      <a:pt x="642" y="1499"/>
                      <a:pt x="842" y="1574"/>
                      <a:pt x="1040" y="1574"/>
                    </a:cubicBezTo>
                    <a:cubicBezTo>
                      <a:pt x="1432" y="1574"/>
                      <a:pt x="1816" y="1279"/>
                      <a:pt x="1846" y="817"/>
                    </a:cubicBezTo>
                    <a:cubicBezTo>
                      <a:pt x="1846" y="378"/>
                      <a:pt x="1498" y="0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3" name="Google Shape;21;p2"/>
              <p:cNvSpPr/>
              <p:nvPr/>
            </p:nvSpPr>
            <p:spPr>
              <a:xfrm rot="16200000">
                <a:off x="7002000" y="188820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0"/>
                    </a:moveTo>
                    <a:cubicBezTo>
                      <a:pt x="349" y="0"/>
                      <a:pt x="1" y="817"/>
                      <a:pt x="470" y="1331"/>
                    </a:cubicBezTo>
                    <a:cubicBezTo>
                      <a:pt x="632" y="1499"/>
                      <a:pt x="836" y="1574"/>
                      <a:pt x="1035" y="1574"/>
                    </a:cubicBezTo>
                    <a:cubicBezTo>
                      <a:pt x="1430" y="1574"/>
                      <a:pt x="1811" y="1279"/>
                      <a:pt x="1831" y="817"/>
                    </a:cubicBezTo>
                    <a:cubicBezTo>
                      <a:pt x="1846" y="378"/>
                      <a:pt x="1483" y="0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4" name="Google Shape;22;p2"/>
              <p:cNvSpPr/>
              <p:nvPr/>
            </p:nvSpPr>
            <p:spPr>
              <a:xfrm rot="16200000">
                <a:off x="7002000" y="162108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1" h="1575">
                    <a:moveTo>
                      <a:pt x="1021" y="0"/>
                    </a:moveTo>
                    <a:cubicBezTo>
                      <a:pt x="352" y="0"/>
                      <a:pt x="0" y="821"/>
                      <a:pt x="480" y="1331"/>
                    </a:cubicBezTo>
                    <a:cubicBezTo>
                      <a:pt x="637" y="1499"/>
                      <a:pt x="837" y="1574"/>
                      <a:pt x="1035" y="1574"/>
                    </a:cubicBezTo>
                    <a:cubicBezTo>
                      <a:pt x="1425" y="1574"/>
                      <a:pt x="1805" y="1279"/>
                      <a:pt x="1826" y="817"/>
                    </a:cubicBezTo>
                    <a:cubicBezTo>
                      <a:pt x="1841" y="378"/>
                      <a:pt x="1493" y="0"/>
                      <a:pt x="1039" y="0"/>
                    </a:cubicBezTo>
                    <a:cubicBezTo>
                      <a:pt x="1033" y="0"/>
                      <a:pt x="1027" y="0"/>
                      <a:pt x="10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5" name="Google Shape;23;p2"/>
              <p:cNvSpPr/>
              <p:nvPr/>
            </p:nvSpPr>
            <p:spPr>
              <a:xfrm rot="16200000">
                <a:off x="7001640" y="1353960"/>
                <a:ext cx="59400" cy="5004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61" h="1575">
                    <a:moveTo>
                      <a:pt x="1059" y="0"/>
                    </a:moveTo>
                    <a:cubicBezTo>
                      <a:pt x="364" y="0"/>
                      <a:pt x="1" y="817"/>
                      <a:pt x="485" y="1331"/>
                    </a:cubicBezTo>
                    <a:cubicBezTo>
                      <a:pt x="647" y="1499"/>
                      <a:pt x="851" y="1574"/>
                      <a:pt x="1050" y="1574"/>
                    </a:cubicBezTo>
                    <a:cubicBezTo>
                      <a:pt x="1445" y="1574"/>
                      <a:pt x="1825" y="1279"/>
                      <a:pt x="1846" y="817"/>
                    </a:cubicBezTo>
                    <a:cubicBezTo>
                      <a:pt x="1861" y="378"/>
                      <a:pt x="1498" y="0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6" name="Google Shape;24;p2"/>
              <p:cNvSpPr/>
              <p:nvPr/>
            </p:nvSpPr>
            <p:spPr>
              <a:xfrm rot="16200000">
                <a:off x="7282080" y="2422080"/>
                <a:ext cx="60840" cy="52560"/>
              </a:xfrm>
              <a:custGeom>
                <a:avLst/>
                <a:gdLst>
                  <a:gd name="textAreaLeft" fmla="*/ 0 w 60840"/>
                  <a:gd name="textAreaRight" fmla="*/ 61200 w 6084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906" h="1649">
                    <a:moveTo>
                      <a:pt x="1104" y="0"/>
                    </a:moveTo>
                    <a:cubicBezTo>
                      <a:pt x="0" y="0"/>
                      <a:pt x="0" y="1649"/>
                      <a:pt x="1104" y="1649"/>
                    </a:cubicBezTo>
                    <a:cubicBezTo>
                      <a:pt x="1558" y="1634"/>
                      <a:pt x="1906" y="1271"/>
                      <a:pt x="1891" y="832"/>
                    </a:cubicBezTo>
                    <a:cubicBezTo>
                      <a:pt x="1906" y="378"/>
                      <a:pt x="1558" y="16"/>
                      <a:pt x="11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7" name="Google Shape;25;p2"/>
              <p:cNvSpPr/>
              <p:nvPr/>
            </p:nvSpPr>
            <p:spPr>
              <a:xfrm rot="16200000">
                <a:off x="7282080" y="215568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59" y="0"/>
                    </a:moveTo>
                    <a:cubicBezTo>
                      <a:pt x="364" y="0"/>
                      <a:pt x="1" y="832"/>
                      <a:pt x="485" y="1331"/>
                    </a:cubicBezTo>
                    <a:cubicBezTo>
                      <a:pt x="648" y="1499"/>
                      <a:pt x="852" y="1575"/>
                      <a:pt x="1053" y="1575"/>
                    </a:cubicBezTo>
                    <a:cubicBezTo>
                      <a:pt x="1447" y="1575"/>
                      <a:pt x="1826" y="1283"/>
                      <a:pt x="1846" y="832"/>
                    </a:cubicBezTo>
                    <a:cubicBezTo>
                      <a:pt x="1846" y="378"/>
                      <a:pt x="1498" y="16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8" name="Google Shape;26;p2"/>
              <p:cNvSpPr/>
              <p:nvPr/>
            </p:nvSpPr>
            <p:spPr>
              <a:xfrm rot="16200000">
                <a:off x="7282080" y="188820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0"/>
                    </a:moveTo>
                    <a:cubicBezTo>
                      <a:pt x="349" y="0"/>
                      <a:pt x="1" y="832"/>
                      <a:pt x="470" y="1331"/>
                    </a:cubicBezTo>
                    <a:cubicBezTo>
                      <a:pt x="633" y="1499"/>
                      <a:pt x="837" y="1575"/>
                      <a:pt x="1038" y="1575"/>
                    </a:cubicBezTo>
                    <a:cubicBezTo>
                      <a:pt x="1432" y="1575"/>
                      <a:pt x="1811" y="1283"/>
                      <a:pt x="1831" y="832"/>
                    </a:cubicBezTo>
                    <a:cubicBezTo>
                      <a:pt x="1846" y="378"/>
                      <a:pt x="1483" y="16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19" name="Google Shape;27;p2"/>
              <p:cNvSpPr/>
              <p:nvPr/>
            </p:nvSpPr>
            <p:spPr>
              <a:xfrm rot="16200000">
                <a:off x="7282080" y="162144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0"/>
                    </a:moveTo>
                    <a:cubicBezTo>
                      <a:pt x="349" y="0"/>
                      <a:pt x="1" y="832"/>
                      <a:pt x="485" y="1331"/>
                    </a:cubicBezTo>
                    <a:cubicBezTo>
                      <a:pt x="643" y="1499"/>
                      <a:pt x="844" y="1575"/>
                      <a:pt x="1042" y="1575"/>
                    </a:cubicBezTo>
                    <a:cubicBezTo>
                      <a:pt x="1432" y="1575"/>
                      <a:pt x="1810" y="1283"/>
                      <a:pt x="1831" y="832"/>
                    </a:cubicBezTo>
                    <a:cubicBezTo>
                      <a:pt x="1846" y="378"/>
                      <a:pt x="1498" y="16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0" name="Google Shape;28;p2"/>
              <p:cNvSpPr/>
              <p:nvPr/>
            </p:nvSpPr>
            <p:spPr>
              <a:xfrm rot="16200000">
                <a:off x="7281720" y="1353960"/>
                <a:ext cx="59400" cy="5004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61" h="1575">
                    <a:moveTo>
                      <a:pt x="1059" y="0"/>
                    </a:moveTo>
                    <a:cubicBezTo>
                      <a:pt x="364" y="0"/>
                      <a:pt x="1" y="832"/>
                      <a:pt x="485" y="1331"/>
                    </a:cubicBezTo>
                    <a:cubicBezTo>
                      <a:pt x="648" y="1499"/>
                      <a:pt x="852" y="1575"/>
                      <a:pt x="1053" y="1575"/>
                    </a:cubicBezTo>
                    <a:cubicBezTo>
                      <a:pt x="1447" y="1575"/>
                      <a:pt x="1825" y="1283"/>
                      <a:pt x="1846" y="832"/>
                    </a:cubicBezTo>
                    <a:cubicBezTo>
                      <a:pt x="1861" y="378"/>
                      <a:pt x="1498" y="16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1" name="Google Shape;29;p2"/>
              <p:cNvSpPr/>
              <p:nvPr/>
            </p:nvSpPr>
            <p:spPr>
              <a:xfrm rot="16200000">
                <a:off x="7563600" y="2421000"/>
                <a:ext cx="58680" cy="5256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846" h="1649">
                    <a:moveTo>
                      <a:pt x="1044" y="1"/>
                    </a:moveTo>
                    <a:cubicBezTo>
                      <a:pt x="1" y="46"/>
                      <a:pt x="1" y="1588"/>
                      <a:pt x="1044" y="1649"/>
                    </a:cubicBezTo>
                    <a:cubicBezTo>
                      <a:pt x="1498" y="1634"/>
                      <a:pt x="1846" y="1271"/>
                      <a:pt x="1831" y="817"/>
                    </a:cubicBezTo>
                    <a:cubicBezTo>
                      <a:pt x="1846" y="379"/>
                      <a:pt x="1498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2" name="Google Shape;30;p2"/>
              <p:cNvSpPr/>
              <p:nvPr/>
            </p:nvSpPr>
            <p:spPr>
              <a:xfrm rot="16200000">
                <a:off x="7562520" y="215568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59" y="1"/>
                    </a:moveTo>
                    <a:cubicBezTo>
                      <a:pt x="364" y="1"/>
                      <a:pt x="1" y="832"/>
                      <a:pt x="485" y="1331"/>
                    </a:cubicBezTo>
                    <a:cubicBezTo>
                      <a:pt x="642" y="1499"/>
                      <a:pt x="842" y="1574"/>
                      <a:pt x="1040" y="1574"/>
                    </a:cubicBezTo>
                    <a:cubicBezTo>
                      <a:pt x="1432" y="1574"/>
                      <a:pt x="1816" y="1279"/>
                      <a:pt x="1846" y="817"/>
                    </a:cubicBezTo>
                    <a:cubicBezTo>
                      <a:pt x="1846" y="379"/>
                      <a:pt x="1498" y="1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3" name="Google Shape;31;p2"/>
              <p:cNvSpPr/>
              <p:nvPr/>
            </p:nvSpPr>
            <p:spPr>
              <a:xfrm rot="16200000">
                <a:off x="7562520" y="188820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1"/>
                    </a:moveTo>
                    <a:cubicBezTo>
                      <a:pt x="349" y="1"/>
                      <a:pt x="1" y="832"/>
                      <a:pt x="470" y="1331"/>
                    </a:cubicBezTo>
                    <a:cubicBezTo>
                      <a:pt x="632" y="1499"/>
                      <a:pt x="836" y="1574"/>
                      <a:pt x="1035" y="1574"/>
                    </a:cubicBezTo>
                    <a:cubicBezTo>
                      <a:pt x="1430" y="1574"/>
                      <a:pt x="1811" y="1279"/>
                      <a:pt x="1831" y="817"/>
                    </a:cubicBezTo>
                    <a:cubicBezTo>
                      <a:pt x="1846" y="379"/>
                      <a:pt x="1483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4" name="Google Shape;32;p2"/>
              <p:cNvSpPr/>
              <p:nvPr/>
            </p:nvSpPr>
            <p:spPr>
              <a:xfrm rot="16200000">
                <a:off x="7562520" y="162144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1"/>
                    </a:moveTo>
                    <a:cubicBezTo>
                      <a:pt x="364" y="1"/>
                      <a:pt x="1" y="817"/>
                      <a:pt x="485" y="1331"/>
                    </a:cubicBezTo>
                    <a:cubicBezTo>
                      <a:pt x="642" y="1499"/>
                      <a:pt x="842" y="1574"/>
                      <a:pt x="1040" y="1574"/>
                    </a:cubicBezTo>
                    <a:cubicBezTo>
                      <a:pt x="1430" y="1574"/>
                      <a:pt x="1810" y="1279"/>
                      <a:pt x="1831" y="817"/>
                    </a:cubicBezTo>
                    <a:cubicBezTo>
                      <a:pt x="1846" y="379"/>
                      <a:pt x="1498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5" name="Google Shape;33;p2"/>
              <p:cNvSpPr/>
              <p:nvPr/>
            </p:nvSpPr>
            <p:spPr>
              <a:xfrm rot="16200000">
                <a:off x="7562160" y="1353960"/>
                <a:ext cx="59400" cy="5004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61" h="1575">
                    <a:moveTo>
                      <a:pt x="1059" y="1"/>
                    </a:moveTo>
                    <a:cubicBezTo>
                      <a:pt x="364" y="1"/>
                      <a:pt x="1" y="832"/>
                      <a:pt x="485" y="1331"/>
                    </a:cubicBezTo>
                    <a:cubicBezTo>
                      <a:pt x="647" y="1499"/>
                      <a:pt x="851" y="1574"/>
                      <a:pt x="1050" y="1574"/>
                    </a:cubicBezTo>
                    <a:cubicBezTo>
                      <a:pt x="1445" y="1574"/>
                      <a:pt x="1825" y="1279"/>
                      <a:pt x="1846" y="817"/>
                    </a:cubicBezTo>
                    <a:cubicBezTo>
                      <a:pt x="1861" y="379"/>
                      <a:pt x="1498" y="1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6" name="Google Shape;34;p2"/>
              <p:cNvSpPr/>
              <p:nvPr/>
            </p:nvSpPr>
            <p:spPr>
              <a:xfrm rot="16200000">
                <a:off x="7842600" y="2422080"/>
                <a:ext cx="60840" cy="52560"/>
              </a:xfrm>
              <a:custGeom>
                <a:avLst/>
                <a:gdLst>
                  <a:gd name="textAreaLeft" fmla="*/ 0 w 60840"/>
                  <a:gd name="textAreaRight" fmla="*/ 61200 w 6084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906" h="1650">
                    <a:moveTo>
                      <a:pt x="1104" y="1"/>
                    </a:moveTo>
                    <a:cubicBezTo>
                      <a:pt x="0" y="1"/>
                      <a:pt x="0" y="1649"/>
                      <a:pt x="1104" y="1649"/>
                    </a:cubicBezTo>
                    <a:cubicBezTo>
                      <a:pt x="1558" y="1649"/>
                      <a:pt x="1906" y="1271"/>
                      <a:pt x="1891" y="833"/>
                    </a:cubicBezTo>
                    <a:cubicBezTo>
                      <a:pt x="1906" y="379"/>
                      <a:pt x="1558" y="16"/>
                      <a:pt x="110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7" name="Google Shape;35;p2"/>
              <p:cNvSpPr/>
              <p:nvPr/>
            </p:nvSpPr>
            <p:spPr>
              <a:xfrm rot="16200000">
                <a:off x="7842600" y="2155320"/>
                <a:ext cx="58680" cy="5040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46" h="1586">
                    <a:moveTo>
                      <a:pt x="1059" y="1"/>
                    </a:moveTo>
                    <a:cubicBezTo>
                      <a:pt x="364" y="1"/>
                      <a:pt x="1" y="833"/>
                      <a:pt x="485" y="1332"/>
                    </a:cubicBezTo>
                    <a:cubicBezTo>
                      <a:pt x="650" y="1507"/>
                      <a:pt x="857" y="1585"/>
                      <a:pt x="1059" y="1585"/>
                    </a:cubicBezTo>
                    <a:cubicBezTo>
                      <a:pt x="1451" y="1585"/>
                      <a:pt x="1826" y="1291"/>
                      <a:pt x="1846" y="833"/>
                    </a:cubicBezTo>
                    <a:cubicBezTo>
                      <a:pt x="1846" y="379"/>
                      <a:pt x="1498" y="16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8" name="Google Shape;36;p2"/>
              <p:cNvSpPr/>
              <p:nvPr/>
            </p:nvSpPr>
            <p:spPr>
              <a:xfrm rot="16200000">
                <a:off x="7842600" y="1887840"/>
                <a:ext cx="58680" cy="5040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46" h="1586">
                    <a:moveTo>
                      <a:pt x="1044" y="1"/>
                    </a:moveTo>
                    <a:cubicBezTo>
                      <a:pt x="349" y="1"/>
                      <a:pt x="1" y="833"/>
                      <a:pt x="470" y="1332"/>
                    </a:cubicBezTo>
                    <a:cubicBezTo>
                      <a:pt x="635" y="1507"/>
                      <a:pt x="842" y="1585"/>
                      <a:pt x="1044" y="1585"/>
                    </a:cubicBezTo>
                    <a:cubicBezTo>
                      <a:pt x="1436" y="1585"/>
                      <a:pt x="1811" y="1291"/>
                      <a:pt x="1831" y="833"/>
                    </a:cubicBezTo>
                    <a:cubicBezTo>
                      <a:pt x="1846" y="379"/>
                      <a:pt x="1483" y="16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29" name="Google Shape;37;p2"/>
              <p:cNvSpPr/>
              <p:nvPr/>
            </p:nvSpPr>
            <p:spPr>
              <a:xfrm rot="16200000">
                <a:off x="7842600" y="1621080"/>
                <a:ext cx="58680" cy="5040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46" h="1586">
                    <a:moveTo>
                      <a:pt x="1044" y="1"/>
                    </a:moveTo>
                    <a:cubicBezTo>
                      <a:pt x="349" y="1"/>
                      <a:pt x="1" y="833"/>
                      <a:pt x="485" y="1332"/>
                    </a:cubicBezTo>
                    <a:cubicBezTo>
                      <a:pt x="644" y="1507"/>
                      <a:pt x="848" y="1585"/>
                      <a:pt x="1048" y="1585"/>
                    </a:cubicBezTo>
                    <a:cubicBezTo>
                      <a:pt x="1436" y="1585"/>
                      <a:pt x="1811" y="1291"/>
                      <a:pt x="1831" y="833"/>
                    </a:cubicBezTo>
                    <a:cubicBezTo>
                      <a:pt x="1846" y="379"/>
                      <a:pt x="1498" y="16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0" name="Google Shape;38;p2"/>
              <p:cNvSpPr/>
              <p:nvPr/>
            </p:nvSpPr>
            <p:spPr>
              <a:xfrm rot="16200000">
                <a:off x="7842240" y="1353600"/>
                <a:ext cx="59400" cy="5040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61" h="1586">
                    <a:moveTo>
                      <a:pt x="1059" y="1"/>
                    </a:moveTo>
                    <a:cubicBezTo>
                      <a:pt x="364" y="1"/>
                      <a:pt x="1" y="833"/>
                      <a:pt x="485" y="1332"/>
                    </a:cubicBezTo>
                    <a:cubicBezTo>
                      <a:pt x="650" y="1507"/>
                      <a:pt x="857" y="1585"/>
                      <a:pt x="1059" y="1585"/>
                    </a:cubicBezTo>
                    <a:cubicBezTo>
                      <a:pt x="1451" y="1585"/>
                      <a:pt x="1826" y="1291"/>
                      <a:pt x="1846" y="833"/>
                    </a:cubicBezTo>
                    <a:cubicBezTo>
                      <a:pt x="1861" y="379"/>
                      <a:pt x="1498" y="16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  <p:grpSp>
          <p:nvGrpSpPr>
            <p:cNvPr id="31" name="Google Shape;39;p2"/>
            <p:cNvGrpSpPr/>
            <p:nvPr/>
          </p:nvGrpSpPr>
          <p:grpSpPr>
            <a:xfrm>
              <a:off x="6725880" y="2680920"/>
              <a:ext cx="1173600" cy="1129680"/>
              <a:chOff x="6725880" y="2680920"/>
              <a:chExt cx="1173600" cy="1129680"/>
            </a:xfrm>
          </p:grpSpPr>
          <p:sp>
            <p:nvSpPr>
              <p:cNvPr id="32" name="Google Shape;40;p2"/>
              <p:cNvSpPr/>
              <p:nvPr/>
            </p:nvSpPr>
            <p:spPr>
              <a:xfrm rot="16200000">
                <a:off x="6726600" y="3749040"/>
                <a:ext cx="51120" cy="52560"/>
              </a:xfrm>
              <a:custGeom>
                <a:avLst/>
                <a:gdLst>
                  <a:gd name="textAreaLeft" fmla="*/ 0 w 51120"/>
                  <a:gd name="textAreaRight" fmla="*/ 51480 w 5112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604" h="1649">
                    <a:moveTo>
                      <a:pt x="802" y="0"/>
                    </a:moveTo>
                    <a:cubicBezTo>
                      <a:pt x="364" y="15"/>
                      <a:pt x="1" y="378"/>
                      <a:pt x="16" y="832"/>
                    </a:cubicBezTo>
                    <a:cubicBezTo>
                      <a:pt x="1" y="1270"/>
                      <a:pt x="364" y="1633"/>
                      <a:pt x="802" y="1648"/>
                    </a:cubicBezTo>
                    <a:cubicBezTo>
                      <a:pt x="1256" y="1633"/>
                      <a:pt x="1604" y="1270"/>
                      <a:pt x="1589" y="832"/>
                    </a:cubicBezTo>
                    <a:cubicBezTo>
                      <a:pt x="1604" y="378"/>
                      <a:pt x="1256" y="15"/>
                      <a:pt x="8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3" name="Google Shape;41;p2"/>
              <p:cNvSpPr/>
              <p:nvPr/>
            </p:nvSpPr>
            <p:spPr>
              <a:xfrm rot="16200000">
                <a:off x="6726600" y="3483000"/>
                <a:ext cx="50400" cy="50040"/>
              </a:xfrm>
              <a:custGeom>
                <a:avLst/>
                <a:gdLst>
                  <a:gd name="textAreaLeft" fmla="*/ 0 w 50400"/>
                  <a:gd name="textAreaRight" fmla="*/ 50760 w 50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589" h="1578">
                    <a:moveTo>
                      <a:pt x="795" y="1"/>
                    </a:moveTo>
                    <a:cubicBezTo>
                      <a:pt x="398" y="1"/>
                      <a:pt x="1" y="265"/>
                      <a:pt x="1" y="795"/>
                    </a:cubicBezTo>
                    <a:cubicBezTo>
                      <a:pt x="1" y="1316"/>
                      <a:pt x="398" y="1577"/>
                      <a:pt x="795" y="1577"/>
                    </a:cubicBezTo>
                    <a:cubicBezTo>
                      <a:pt x="1192" y="1577"/>
                      <a:pt x="1589" y="1316"/>
                      <a:pt x="1589" y="795"/>
                    </a:cubicBezTo>
                    <a:cubicBezTo>
                      <a:pt x="1589" y="265"/>
                      <a:pt x="1192" y="1"/>
                      <a:pt x="79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4" name="Google Shape;42;p2"/>
              <p:cNvSpPr/>
              <p:nvPr/>
            </p:nvSpPr>
            <p:spPr>
              <a:xfrm rot="16200000">
                <a:off x="6725880" y="3214800"/>
                <a:ext cx="51840" cy="52200"/>
              </a:xfrm>
              <a:custGeom>
                <a:avLst/>
                <a:gdLst>
                  <a:gd name="textAreaLeft" fmla="*/ 0 w 51840"/>
                  <a:gd name="textAreaRight" fmla="*/ 52200 w 51840"/>
                  <a:gd name="textAreaTop" fmla="*/ 0 h 52200"/>
                  <a:gd name="textAreaBottom" fmla="*/ 52560 h 52200"/>
                </a:gdLst>
                <a:ahLst/>
                <a:cxnLst/>
                <a:rect l="textAreaLeft" t="textAreaTop" r="textAreaRight" b="textAreaBottom"/>
                <a:pathLst>
                  <a:path w="1634" h="1646">
                    <a:moveTo>
                      <a:pt x="817" y="1"/>
                    </a:moveTo>
                    <a:cubicBezTo>
                      <a:pt x="409" y="1"/>
                      <a:pt x="1" y="277"/>
                      <a:pt x="31" y="829"/>
                    </a:cubicBezTo>
                    <a:cubicBezTo>
                      <a:pt x="1" y="1267"/>
                      <a:pt x="364" y="1645"/>
                      <a:pt x="817" y="1645"/>
                    </a:cubicBezTo>
                    <a:cubicBezTo>
                      <a:pt x="1271" y="1645"/>
                      <a:pt x="1619" y="1267"/>
                      <a:pt x="1604" y="829"/>
                    </a:cubicBezTo>
                    <a:cubicBezTo>
                      <a:pt x="1634" y="277"/>
                      <a:pt x="1226" y="1"/>
                      <a:pt x="81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5" name="Google Shape;43;p2"/>
              <p:cNvSpPr/>
              <p:nvPr/>
            </p:nvSpPr>
            <p:spPr>
              <a:xfrm rot="16200000">
                <a:off x="6725880" y="2947680"/>
                <a:ext cx="51840" cy="52200"/>
              </a:xfrm>
              <a:custGeom>
                <a:avLst/>
                <a:gdLst>
                  <a:gd name="textAreaLeft" fmla="*/ 0 w 51840"/>
                  <a:gd name="textAreaRight" fmla="*/ 52200 w 51840"/>
                  <a:gd name="textAreaTop" fmla="*/ 0 h 52200"/>
                  <a:gd name="textAreaBottom" fmla="*/ 52560 h 52200"/>
                </a:gdLst>
                <a:ahLst/>
                <a:cxnLst/>
                <a:rect l="textAreaLeft" t="textAreaTop" r="textAreaRight" b="textAreaBottom"/>
                <a:pathLst>
                  <a:path w="1626" h="1646">
                    <a:moveTo>
                      <a:pt x="815" y="1"/>
                    </a:moveTo>
                    <a:cubicBezTo>
                      <a:pt x="408" y="1"/>
                      <a:pt x="0" y="277"/>
                      <a:pt x="23" y="829"/>
                    </a:cubicBezTo>
                    <a:cubicBezTo>
                      <a:pt x="8" y="1267"/>
                      <a:pt x="371" y="1645"/>
                      <a:pt x="809" y="1645"/>
                    </a:cubicBezTo>
                    <a:cubicBezTo>
                      <a:pt x="1263" y="1645"/>
                      <a:pt x="1626" y="1267"/>
                      <a:pt x="1596" y="829"/>
                    </a:cubicBezTo>
                    <a:cubicBezTo>
                      <a:pt x="1626" y="277"/>
                      <a:pt x="1221" y="1"/>
                      <a:pt x="81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6" name="Google Shape;44;p2"/>
              <p:cNvSpPr/>
              <p:nvPr/>
            </p:nvSpPr>
            <p:spPr>
              <a:xfrm rot="16200000">
                <a:off x="6726960" y="2681640"/>
                <a:ext cx="50040" cy="50040"/>
              </a:xfrm>
              <a:custGeom>
                <a:avLst/>
                <a:gdLst>
                  <a:gd name="textAreaLeft" fmla="*/ 0 w 50040"/>
                  <a:gd name="textAreaRight" fmla="*/ 50400 w 5004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574" h="1578">
                    <a:moveTo>
                      <a:pt x="787" y="1"/>
                    </a:moveTo>
                    <a:cubicBezTo>
                      <a:pt x="394" y="1"/>
                      <a:pt x="1" y="265"/>
                      <a:pt x="1" y="795"/>
                    </a:cubicBezTo>
                    <a:cubicBezTo>
                      <a:pt x="1" y="1316"/>
                      <a:pt x="394" y="1577"/>
                      <a:pt x="787" y="1577"/>
                    </a:cubicBezTo>
                    <a:cubicBezTo>
                      <a:pt x="1180" y="1577"/>
                      <a:pt x="1574" y="1316"/>
                      <a:pt x="1574" y="795"/>
                    </a:cubicBezTo>
                    <a:cubicBezTo>
                      <a:pt x="1574" y="265"/>
                      <a:pt x="1180" y="1"/>
                      <a:pt x="78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7" name="Google Shape;45;p2"/>
              <p:cNvSpPr/>
              <p:nvPr/>
            </p:nvSpPr>
            <p:spPr>
              <a:xfrm rot="16200000">
                <a:off x="7002720" y="3752640"/>
                <a:ext cx="58680" cy="5292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2920"/>
                  <a:gd name="textAreaBottom" fmla="*/ 53280 h 52920"/>
                </a:gdLst>
                <a:ahLst/>
                <a:cxnLst/>
                <a:rect l="textAreaLeft" t="textAreaTop" r="textAreaRight" b="textAreaBottom"/>
                <a:pathLst>
                  <a:path w="1846" h="1664">
                    <a:moveTo>
                      <a:pt x="1044" y="0"/>
                    </a:moveTo>
                    <a:cubicBezTo>
                      <a:pt x="1" y="61"/>
                      <a:pt x="1" y="1603"/>
                      <a:pt x="1044" y="1663"/>
                    </a:cubicBezTo>
                    <a:cubicBezTo>
                      <a:pt x="1483" y="1648"/>
                      <a:pt x="1846" y="1270"/>
                      <a:pt x="1831" y="832"/>
                    </a:cubicBezTo>
                    <a:cubicBezTo>
                      <a:pt x="1846" y="393"/>
                      <a:pt x="1498" y="15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640" bIns="2664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8" name="Google Shape;46;p2"/>
              <p:cNvSpPr/>
              <p:nvPr/>
            </p:nvSpPr>
            <p:spPr>
              <a:xfrm rot="16200000">
                <a:off x="7002000" y="348732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59" y="0"/>
                    </a:moveTo>
                    <a:cubicBezTo>
                      <a:pt x="364" y="0"/>
                      <a:pt x="1" y="817"/>
                      <a:pt x="485" y="1331"/>
                    </a:cubicBezTo>
                    <a:cubicBezTo>
                      <a:pt x="642" y="1499"/>
                      <a:pt x="842" y="1574"/>
                      <a:pt x="1040" y="1574"/>
                    </a:cubicBezTo>
                    <a:cubicBezTo>
                      <a:pt x="1432" y="1574"/>
                      <a:pt x="1816" y="1279"/>
                      <a:pt x="1846" y="817"/>
                    </a:cubicBezTo>
                    <a:cubicBezTo>
                      <a:pt x="1846" y="378"/>
                      <a:pt x="1498" y="0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39" name="Google Shape;47;p2"/>
              <p:cNvSpPr/>
              <p:nvPr/>
            </p:nvSpPr>
            <p:spPr>
              <a:xfrm rot="16200000">
                <a:off x="7002000" y="321984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0"/>
                    </a:moveTo>
                    <a:cubicBezTo>
                      <a:pt x="349" y="0"/>
                      <a:pt x="1" y="817"/>
                      <a:pt x="470" y="1331"/>
                    </a:cubicBezTo>
                    <a:cubicBezTo>
                      <a:pt x="632" y="1499"/>
                      <a:pt x="836" y="1574"/>
                      <a:pt x="1035" y="1574"/>
                    </a:cubicBezTo>
                    <a:cubicBezTo>
                      <a:pt x="1430" y="1574"/>
                      <a:pt x="1811" y="1279"/>
                      <a:pt x="1831" y="817"/>
                    </a:cubicBezTo>
                    <a:cubicBezTo>
                      <a:pt x="1846" y="378"/>
                      <a:pt x="1483" y="0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0" name="Google Shape;48;p2"/>
              <p:cNvSpPr/>
              <p:nvPr/>
            </p:nvSpPr>
            <p:spPr>
              <a:xfrm rot="16200000">
                <a:off x="7002000" y="295272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1" h="1575">
                    <a:moveTo>
                      <a:pt x="1021" y="0"/>
                    </a:moveTo>
                    <a:cubicBezTo>
                      <a:pt x="352" y="0"/>
                      <a:pt x="0" y="821"/>
                      <a:pt x="480" y="1331"/>
                    </a:cubicBezTo>
                    <a:cubicBezTo>
                      <a:pt x="637" y="1499"/>
                      <a:pt x="837" y="1574"/>
                      <a:pt x="1035" y="1574"/>
                    </a:cubicBezTo>
                    <a:cubicBezTo>
                      <a:pt x="1425" y="1574"/>
                      <a:pt x="1805" y="1279"/>
                      <a:pt x="1826" y="817"/>
                    </a:cubicBezTo>
                    <a:cubicBezTo>
                      <a:pt x="1841" y="378"/>
                      <a:pt x="1493" y="0"/>
                      <a:pt x="1039" y="0"/>
                    </a:cubicBezTo>
                    <a:cubicBezTo>
                      <a:pt x="1033" y="0"/>
                      <a:pt x="1027" y="0"/>
                      <a:pt x="10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1" name="Google Shape;49;p2"/>
              <p:cNvSpPr/>
              <p:nvPr/>
            </p:nvSpPr>
            <p:spPr>
              <a:xfrm rot="16200000">
                <a:off x="7001640" y="2685600"/>
                <a:ext cx="59400" cy="5004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61" h="1575">
                    <a:moveTo>
                      <a:pt x="1059" y="0"/>
                    </a:moveTo>
                    <a:cubicBezTo>
                      <a:pt x="364" y="0"/>
                      <a:pt x="1" y="817"/>
                      <a:pt x="485" y="1331"/>
                    </a:cubicBezTo>
                    <a:cubicBezTo>
                      <a:pt x="647" y="1499"/>
                      <a:pt x="851" y="1574"/>
                      <a:pt x="1050" y="1574"/>
                    </a:cubicBezTo>
                    <a:cubicBezTo>
                      <a:pt x="1445" y="1574"/>
                      <a:pt x="1825" y="1279"/>
                      <a:pt x="1846" y="817"/>
                    </a:cubicBezTo>
                    <a:cubicBezTo>
                      <a:pt x="1861" y="378"/>
                      <a:pt x="1498" y="0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2" name="Google Shape;50;p2"/>
              <p:cNvSpPr/>
              <p:nvPr/>
            </p:nvSpPr>
            <p:spPr>
              <a:xfrm rot="16200000">
                <a:off x="7282080" y="3753720"/>
                <a:ext cx="60840" cy="52560"/>
              </a:xfrm>
              <a:custGeom>
                <a:avLst/>
                <a:gdLst>
                  <a:gd name="textAreaLeft" fmla="*/ 0 w 60840"/>
                  <a:gd name="textAreaRight" fmla="*/ 61200 w 6084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906" h="1649">
                    <a:moveTo>
                      <a:pt x="1104" y="0"/>
                    </a:moveTo>
                    <a:cubicBezTo>
                      <a:pt x="0" y="0"/>
                      <a:pt x="0" y="1649"/>
                      <a:pt x="1104" y="1649"/>
                    </a:cubicBezTo>
                    <a:cubicBezTo>
                      <a:pt x="1558" y="1634"/>
                      <a:pt x="1906" y="1271"/>
                      <a:pt x="1891" y="832"/>
                    </a:cubicBezTo>
                    <a:cubicBezTo>
                      <a:pt x="1906" y="378"/>
                      <a:pt x="1558" y="16"/>
                      <a:pt x="11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3" name="Google Shape;51;p2"/>
              <p:cNvSpPr/>
              <p:nvPr/>
            </p:nvSpPr>
            <p:spPr>
              <a:xfrm rot="16200000">
                <a:off x="7282080" y="348732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59" y="0"/>
                    </a:moveTo>
                    <a:cubicBezTo>
                      <a:pt x="364" y="0"/>
                      <a:pt x="1" y="832"/>
                      <a:pt x="485" y="1331"/>
                    </a:cubicBezTo>
                    <a:cubicBezTo>
                      <a:pt x="648" y="1499"/>
                      <a:pt x="852" y="1575"/>
                      <a:pt x="1053" y="1575"/>
                    </a:cubicBezTo>
                    <a:cubicBezTo>
                      <a:pt x="1447" y="1575"/>
                      <a:pt x="1826" y="1283"/>
                      <a:pt x="1846" y="832"/>
                    </a:cubicBezTo>
                    <a:cubicBezTo>
                      <a:pt x="1846" y="378"/>
                      <a:pt x="1498" y="16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4" name="Google Shape;52;p2"/>
              <p:cNvSpPr/>
              <p:nvPr/>
            </p:nvSpPr>
            <p:spPr>
              <a:xfrm rot="16200000">
                <a:off x="7282080" y="321984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0"/>
                    </a:moveTo>
                    <a:cubicBezTo>
                      <a:pt x="349" y="0"/>
                      <a:pt x="1" y="832"/>
                      <a:pt x="470" y="1331"/>
                    </a:cubicBezTo>
                    <a:cubicBezTo>
                      <a:pt x="633" y="1499"/>
                      <a:pt x="837" y="1575"/>
                      <a:pt x="1038" y="1575"/>
                    </a:cubicBezTo>
                    <a:cubicBezTo>
                      <a:pt x="1432" y="1575"/>
                      <a:pt x="1811" y="1283"/>
                      <a:pt x="1831" y="832"/>
                    </a:cubicBezTo>
                    <a:cubicBezTo>
                      <a:pt x="1846" y="378"/>
                      <a:pt x="1483" y="16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5" name="Google Shape;53;p2"/>
              <p:cNvSpPr/>
              <p:nvPr/>
            </p:nvSpPr>
            <p:spPr>
              <a:xfrm rot="16200000">
                <a:off x="7282080" y="295308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0"/>
                    </a:moveTo>
                    <a:cubicBezTo>
                      <a:pt x="349" y="0"/>
                      <a:pt x="1" y="832"/>
                      <a:pt x="485" y="1331"/>
                    </a:cubicBezTo>
                    <a:cubicBezTo>
                      <a:pt x="643" y="1499"/>
                      <a:pt x="844" y="1575"/>
                      <a:pt x="1042" y="1575"/>
                    </a:cubicBezTo>
                    <a:cubicBezTo>
                      <a:pt x="1432" y="1575"/>
                      <a:pt x="1810" y="1283"/>
                      <a:pt x="1831" y="832"/>
                    </a:cubicBezTo>
                    <a:cubicBezTo>
                      <a:pt x="1846" y="378"/>
                      <a:pt x="1498" y="16"/>
                      <a:pt x="1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6" name="Google Shape;54;p2"/>
              <p:cNvSpPr/>
              <p:nvPr/>
            </p:nvSpPr>
            <p:spPr>
              <a:xfrm rot="16200000">
                <a:off x="7281720" y="2685600"/>
                <a:ext cx="59400" cy="5004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61" h="1575">
                    <a:moveTo>
                      <a:pt x="1059" y="0"/>
                    </a:moveTo>
                    <a:cubicBezTo>
                      <a:pt x="364" y="0"/>
                      <a:pt x="1" y="832"/>
                      <a:pt x="485" y="1331"/>
                    </a:cubicBezTo>
                    <a:cubicBezTo>
                      <a:pt x="648" y="1499"/>
                      <a:pt x="852" y="1575"/>
                      <a:pt x="1053" y="1575"/>
                    </a:cubicBezTo>
                    <a:cubicBezTo>
                      <a:pt x="1447" y="1575"/>
                      <a:pt x="1825" y="1283"/>
                      <a:pt x="1846" y="832"/>
                    </a:cubicBezTo>
                    <a:cubicBezTo>
                      <a:pt x="1861" y="378"/>
                      <a:pt x="1498" y="16"/>
                      <a:pt x="10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7" name="Google Shape;55;p2"/>
              <p:cNvSpPr/>
              <p:nvPr/>
            </p:nvSpPr>
            <p:spPr>
              <a:xfrm rot="16200000">
                <a:off x="7563600" y="3752640"/>
                <a:ext cx="58680" cy="5256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846" h="1649">
                    <a:moveTo>
                      <a:pt x="1044" y="1"/>
                    </a:moveTo>
                    <a:cubicBezTo>
                      <a:pt x="1" y="46"/>
                      <a:pt x="1" y="1588"/>
                      <a:pt x="1044" y="1649"/>
                    </a:cubicBezTo>
                    <a:cubicBezTo>
                      <a:pt x="1498" y="1634"/>
                      <a:pt x="1846" y="1271"/>
                      <a:pt x="1831" y="817"/>
                    </a:cubicBezTo>
                    <a:cubicBezTo>
                      <a:pt x="1846" y="379"/>
                      <a:pt x="1498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8" name="Google Shape;56;p2"/>
              <p:cNvSpPr/>
              <p:nvPr/>
            </p:nvSpPr>
            <p:spPr>
              <a:xfrm rot="16200000">
                <a:off x="7562520" y="348732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59" y="1"/>
                    </a:moveTo>
                    <a:cubicBezTo>
                      <a:pt x="364" y="1"/>
                      <a:pt x="1" y="832"/>
                      <a:pt x="485" y="1331"/>
                    </a:cubicBezTo>
                    <a:cubicBezTo>
                      <a:pt x="642" y="1499"/>
                      <a:pt x="842" y="1574"/>
                      <a:pt x="1040" y="1574"/>
                    </a:cubicBezTo>
                    <a:cubicBezTo>
                      <a:pt x="1432" y="1574"/>
                      <a:pt x="1816" y="1279"/>
                      <a:pt x="1846" y="817"/>
                    </a:cubicBezTo>
                    <a:cubicBezTo>
                      <a:pt x="1846" y="379"/>
                      <a:pt x="1498" y="1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49" name="Google Shape;57;p2"/>
              <p:cNvSpPr/>
              <p:nvPr/>
            </p:nvSpPr>
            <p:spPr>
              <a:xfrm rot="16200000">
                <a:off x="7562520" y="321984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1"/>
                    </a:moveTo>
                    <a:cubicBezTo>
                      <a:pt x="349" y="1"/>
                      <a:pt x="1" y="832"/>
                      <a:pt x="470" y="1331"/>
                    </a:cubicBezTo>
                    <a:cubicBezTo>
                      <a:pt x="632" y="1499"/>
                      <a:pt x="836" y="1574"/>
                      <a:pt x="1035" y="1574"/>
                    </a:cubicBezTo>
                    <a:cubicBezTo>
                      <a:pt x="1430" y="1574"/>
                      <a:pt x="1811" y="1279"/>
                      <a:pt x="1831" y="817"/>
                    </a:cubicBezTo>
                    <a:cubicBezTo>
                      <a:pt x="1846" y="379"/>
                      <a:pt x="1483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0" name="Google Shape;58;p2"/>
              <p:cNvSpPr/>
              <p:nvPr/>
            </p:nvSpPr>
            <p:spPr>
              <a:xfrm rot="16200000">
                <a:off x="7562520" y="2953080"/>
                <a:ext cx="58680" cy="5004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46" h="1575">
                    <a:moveTo>
                      <a:pt x="1044" y="1"/>
                    </a:moveTo>
                    <a:cubicBezTo>
                      <a:pt x="364" y="1"/>
                      <a:pt x="1" y="817"/>
                      <a:pt x="485" y="1331"/>
                    </a:cubicBezTo>
                    <a:cubicBezTo>
                      <a:pt x="642" y="1499"/>
                      <a:pt x="842" y="1574"/>
                      <a:pt x="1040" y="1574"/>
                    </a:cubicBezTo>
                    <a:cubicBezTo>
                      <a:pt x="1430" y="1574"/>
                      <a:pt x="1810" y="1279"/>
                      <a:pt x="1831" y="817"/>
                    </a:cubicBezTo>
                    <a:cubicBezTo>
                      <a:pt x="1846" y="379"/>
                      <a:pt x="1498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1" name="Google Shape;59;p2"/>
              <p:cNvSpPr/>
              <p:nvPr/>
            </p:nvSpPr>
            <p:spPr>
              <a:xfrm rot="16200000">
                <a:off x="7562160" y="2685600"/>
                <a:ext cx="59400" cy="5004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040"/>
                  <a:gd name="textAreaBottom" fmla="*/ 50400 h 50040"/>
                </a:gdLst>
                <a:ahLst/>
                <a:cxnLst/>
                <a:rect l="textAreaLeft" t="textAreaTop" r="textAreaRight" b="textAreaBottom"/>
                <a:pathLst>
                  <a:path w="1861" h="1575">
                    <a:moveTo>
                      <a:pt x="1059" y="1"/>
                    </a:moveTo>
                    <a:cubicBezTo>
                      <a:pt x="364" y="1"/>
                      <a:pt x="1" y="832"/>
                      <a:pt x="485" y="1331"/>
                    </a:cubicBezTo>
                    <a:cubicBezTo>
                      <a:pt x="647" y="1499"/>
                      <a:pt x="851" y="1574"/>
                      <a:pt x="1050" y="1574"/>
                    </a:cubicBezTo>
                    <a:cubicBezTo>
                      <a:pt x="1445" y="1574"/>
                      <a:pt x="1825" y="1279"/>
                      <a:pt x="1846" y="817"/>
                    </a:cubicBezTo>
                    <a:cubicBezTo>
                      <a:pt x="1861" y="379"/>
                      <a:pt x="1498" y="1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2" name="Google Shape;60;p2"/>
              <p:cNvSpPr/>
              <p:nvPr/>
            </p:nvSpPr>
            <p:spPr>
              <a:xfrm rot="16200000">
                <a:off x="7842600" y="3753720"/>
                <a:ext cx="60840" cy="52560"/>
              </a:xfrm>
              <a:custGeom>
                <a:avLst/>
                <a:gdLst>
                  <a:gd name="textAreaLeft" fmla="*/ 0 w 60840"/>
                  <a:gd name="textAreaRight" fmla="*/ 61200 w 60840"/>
                  <a:gd name="textAreaTop" fmla="*/ 0 h 52560"/>
                  <a:gd name="textAreaBottom" fmla="*/ 52920 h 52560"/>
                </a:gdLst>
                <a:ahLst/>
                <a:cxnLst/>
                <a:rect l="textAreaLeft" t="textAreaTop" r="textAreaRight" b="textAreaBottom"/>
                <a:pathLst>
                  <a:path w="1906" h="1650">
                    <a:moveTo>
                      <a:pt x="1104" y="1"/>
                    </a:moveTo>
                    <a:cubicBezTo>
                      <a:pt x="0" y="1"/>
                      <a:pt x="0" y="1649"/>
                      <a:pt x="1104" y="1649"/>
                    </a:cubicBezTo>
                    <a:cubicBezTo>
                      <a:pt x="1558" y="1649"/>
                      <a:pt x="1906" y="1271"/>
                      <a:pt x="1891" y="833"/>
                    </a:cubicBezTo>
                    <a:cubicBezTo>
                      <a:pt x="1906" y="379"/>
                      <a:pt x="1558" y="16"/>
                      <a:pt x="110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6280" bIns="2628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3" name="Google Shape;61;p2"/>
              <p:cNvSpPr/>
              <p:nvPr/>
            </p:nvSpPr>
            <p:spPr>
              <a:xfrm rot="16200000">
                <a:off x="7842600" y="3486960"/>
                <a:ext cx="58680" cy="5040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46" h="1586">
                    <a:moveTo>
                      <a:pt x="1059" y="1"/>
                    </a:moveTo>
                    <a:cubicBezTo>
                      <a:pt x="364" y="1"/>
                      <a:pt x="1" y="833"/>
                      <a:pt x="485" y="1332"/>
                    </a:cubicBezTo>
                    <a:cubicBezTo>
                      <a:pt x="650" y="1507"/>
                      <a:pt x="857" y="1585"/>
                      <a:pt x="1059" y="1585"/>
                    </a:cubicBezTo>
                    <a:cubicBezTo>
                      <a:pt x="1451" y="1585"/>
                      <a:pt x="1826" y="1291"/>
                      <a:pt x="1846" y="833"/>
                    </a:cubicBezTo>
                    <a:cubicBezTo>
                      <a:pt x="1846" y="379"/>
                      <a:pt x="1498" y="16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4" name="Google Shape;62;p2"/>
              <p:cNvSpPr/>
              <p:nvPr/>
            </p:nvSpPr>
            <p:spPr>
              <a:xfrm rot="16200000">
                <a:off x="7842600" y="3219480"/>
                <a:ext cx="58680" cy="5040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46" h="1586">
                    <a:moveTo>
                      <a:pt x="1044" y="1"/>
                    </a:moveTo>
                    <a:cubicBezTo>
                      <a:pt x="349" y="1"/>
                      <a:pt x="1" y="833"/>
                      <a:pt x="470" y="1332"/>
                    </a:cubicBezTo>
                    <a:cubicBezTo>
                      <a:pt x="635" y="1507"/>
                      <a:pt x="842" y="1585"/>
                      <a:pt x="1044" y="1585"/>
                    </a:cubicBezTo>
                    <a:cubicBezTo>
                      <a:pt x="1436" y="1585"/>
                      <a:pt x="1811" y="1291"/>
                      <a:pt x="1831" y="833"/>
                    </a:cubicBezTo>
                    <a:cubicBezTo>
                      <a:pt x="1846" y="379"/>
                      <a:pt x="1483" y="16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5" name="Google Shape;63;p2"/>
              <p:cNvSpPr/>
              <p:nvPr/>
            </p:nvSpPr>
            <p:spPr>
              <a:xfrm rot="16200000">
                <a:off x="7842600" y="2952720"/>
                <a:ext cx="58680" cy="50400"/>
              </a:xfrm>
              <a:custGeom>
                <a:avLst/>
                <a:gdLst>
                  <a:gd name="textAreaLeft" fmla="*/ 0 w 58680"/>
                  <a:gd name="textAreaRight" fmla="*/ 59040 w 5868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46" h="1586">
                    <a:moveTo>
                      <a:pt x="1044" y="1"/>
                    </a:moveTo>
                    <a:cubicBezTo>
                      <a:pt x="349" y="1"/>
                      <a:pt x="1" y="833"/>
                      <a:pt x="485" y="1332"/>
                    </a:cubicBezTo>
                    <a:cubicBezTo>
                      <a:pt x="644" y="1507"/>
                      <a:pt x="848" y="1585"/>
                      <a:pt x="1048" y="1585"/>
                    </a:cubicBezTo>
                    <a:cubicBezTo>
                      <a:pt x="1436" y="1585"/>
                      <a:pt x="1811" y="1291"/>
                      <a:pt x="1831" y="833"/>
                    </a:cubicBezTo>
                    <a:cubicBezTo>
                      <a:pt x="1846" y="379"/>
                      <a:pt x="1498" y="16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  <p:sp>
            <p:nvSpPr>
              <p:cNvPr id="56" name="Google Shape;64;p2"/>
              <p:cNvSpPr/>
              <p:nvPr/>
            </p:nvSpPr>
            <p:spPr>
              <a:xfrm rot="16200000">
                <a:off x="7842240" y="2685240"/>
                <a:ext cx="59400" cy="50400"/>
              </a:xfrm>
              <a:custGeom>
                <a:avLst/>
                <a:gdLst>
                  <a:gd name="textAreaLeft" fmla="*/ 0 w 59400"/>
                  <a:gd name="textAreaRight" fmla="*/ 59760 w 59400"/>
                  <a:gd name="textAreaTop" fmla="*/ 0 h 50400"/>
                  <a:gd name="textAreaBottom" fmla="*/ 50760 h 50400"/>
                </a:gdLst>
                <a:ahLst/>
                <a:cxnLst/>
                <a:rect l="textAreaLeft" t="textAreaTop" r="textAreaRight" b="textAreaBottom"/>
                <a:pathLst>
                  <a:path w="1861" h="1586">
                    <a:moveTo>
                      <a:pt x="1059" y="1"/>
                    </a:moveTo>
                    <a:cubicBezTo>
                      <a:pt x="364" y="1"/>
                      <a:pt x="1" y="833"/>
                      <a:pt x="485" y="1332"/>
                    </a:cubicBezTo>
                    <a:cubicBezTo>
                      <a:pt x="650" y="1507"/>
                      <a:pt x="857" y="1585"/>
                      <a:pt x="1059" y="1585"/>
                    </a:cubicBezTo>
                    <a:cubicBezTo>
                      <a:pt x="1451" y="1585"/>
                      <a:pt x="1826" y="1291"/>
                      <a:pt x="1846" y="833"/>
                    </a:cubicBezTo>
                    <a:cubicBezTo>
                      <a:pt x="1861" y="379"/>
                      <a:pt x="1498" y="16"/>
                      <a:pt x="10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25200" bIns="252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OpenSymbol"/>
                </a:endParaRPr>
              </a:p>
            </p:txBody>
          </p:sp>
        </p:grpSp>
      </p:grp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E20FD8F-D2A4-4B64-3F1B-B23A1B0830F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79913" y="4927600"/>
            <a:ext cx="4111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Porsche Next Arabic TT" panose="020B0504020101010102" pitchFamily="34" charset="77"/>
                <a:cs typeface="Porsche Next Arabic TT" panose="020B0504020101010102" pitchFamily="34" charset="77"/>
              </a:rPr>
              <a:t>Internal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1F794C-C55B-3E96-6564-8F9F980DD91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79913" y="4927600"/>
            <a:ext cx="4111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Porsche Next Arabic TT" panose="020B0504020101010102" pitchFamily="34" charset="77"/>
                <a:cs typeface="Porsche Next Arabic TT" panose="020B0504020101010102" pitchFamily="34" charset="77"/>
              </a:rPr>
              <a:t>Internal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B06B52-94F6-B75A-D0C0-4AEE6A1F10E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79913" y="4927600"/>
            <a:ext cx="4111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Porsche Next Arabic TT" panose="020B0504020101010102" pitchFamily="34" charset="77"/>
                <a:cs typeface="Porsche Next Arabic TT" panose="020B0504020101010102" pitchFamily="34" charset="77"/>
              </a:rPr>
              <a:t>Internal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511E55-B310-6D75-71C9-C71F7C98343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79913" y="4927600"/>
            <a:ext cx="41116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Porsche Next Arabic TT" panose="020B0504020101010102" pitchFamily="34" charset="77"/>
                <a:cs typeface="Porsche Next Arabic TT" panose="020B0504020101010102" pitchFamily="34" charset="77"/>
              </a:rPr>
              <a:t>Internal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PlaceHolder 1"/>
          <p:cNvSpPr>
            <a:spLocks noGrp="1"/>
          </p:cNvSpPr>
          <p:nvPr>
            <p:ph type="title"/>
          </p:nvPr>
        </p:nvSpPr>
        <p:spPr>
          <a:xfrm>
            <a:off x="714240" y="1390680"/>
            <a:ext cx="6200280" cy="19047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5500" b="1" dirty="0" err="1">
                <a:solidFill>
                  <a:schemeClr val="accent2"/>
                </a:solidFill>
                <a:latin typeface="Paytone One"/>
              </a:rPr>
              <a:t>Završavanje</a:t>
            </a:r>
            <a:r>
              <a:rPr lang="en-US" sz="5500" b="1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5500" b="1" dirty="0" err="1">
                <a:solidFill>
                  <a:schemeClr val="accent2"/>
                </a:solidFill>
                <a:latin typeface="Paytone One"/>
              </a:rPr>
              <a:t>terapije</a:t>
            </a:r>
            <a:r>
              <a:rPr lang="en-US" sz="5500" b="1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5500" b="1" dirty="0" err="1">
                <a:solidFill>
                  <a:schemeClr val="accent2"/>
                </a:solidFill>
                <a:latin typeface="Paytone One"/>
              </a:rPr>
              <a:t>i</a:t>
            </a:r>
            <a:r>
              <a:rPr lang="en-US" sz="5500" b="1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5500" b="1" dirty="0" err="1">
                <a:solidFill>
                  <a:schemeClr val="accent2"/>
                </a:solidFill>
                <a:latin typeface="Paytone One"/>
              </a:rPr>
              <a:t>prevencija</a:t>
            </a:r>
            <a:r>
              <a:rPr lang="en-US" sz="5500" b="1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5500" b="1" dirty="0" err="1">
                <a:solidFill>
                  <a:schemeClr val="accent2"/>
                </a:solidFill>
                <a:latin typeface="Paytone One"/>
              </a:rPr>
              <a:t>povrata</a:t>
            </a:r>
            <a:r>
              <a:rPr lang="en-US" sz="5500" b="1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5500" b="1" dirty="0" err="1">
                <a:solidFill>
                  <a:schemeClr val="accent2"/>
                </a:solidFill>
                <a:latin typeface="Paytone One"/>
              </a:rPr>
              <a:t>simptoma</a:t>
            </a:r>
            <a:endParaRPr lang="fr-FR" sz="5500" b="1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19" name="PlaceHolder 2"/>
          <p:cNvSpPr>
            <a:spLocks noGrp="1"/>
          </p:cNvSpPr>
          <p:nvPr>
            <p:ph type="subTitle"/>
          </p:nvPr>
        </p:nvSpPr>
        <p:spPr>
          <a:xfrm>
            <a:off x="714240" y="3408217"/>
            <a:ext cx="6200280" cy="88114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endParaRPr lang="en-US" sz="1400" b="0" u="none" strike="noStrike" dirty="0">
              <a:solidFill>
                <a:schemeClr val="accent2"/>
              </a:solidFill>
              <a:effectLst/>
              <a:uFillTx/>
              <a:latin typeface="Questrial"/>
              <a:ea typeface="Questrial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 dirty="0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Ana </a:t>
            </a:r>
            <a:r>
              <a:rPr lang="en-US" sz="1400" b="0" u="none" strike="noStrike" dirty="0" err="1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Bubrić</a:t>
            </a:r>
            <a:r>
              <a:rPr lang="en-US" sz="1400" b="0" u="none" strike="noStrike" dirty="0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 </a:t>
            </a: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 dirty="0" err="1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Travanj</a:t>
            </a:r>
            <a:r>
              <a:rPr lang="en-US" sz="1400" b="0" u="none" strike="noStrike" dirty="0">
                <a:solidFill>
                  <a:schemeClr val="accent2"/>
                </a:solidFill>
                <a:effectLst/>
                <a:uFillTx/>
                <a:latin typeface="Questrial"/>
                <a:ea typeface="Questrial"/>
              </a:rPr>
              <a:t>, 2026.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1BB735-DA17-F467-D431-DCE6ED07F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38" y="4813300"/>
            <a:ext cx="1320800" cy="330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7CF435-547A-9D94-6976-B596084F4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>
            <a:extLst>
              <a:ext uri="{FF2B5EF4-FFF2-40B4-BE49-F238E27FC236}">
                <a16:creationId xmlns:a16="http://schemas.microsoft.com/office/drawing/2014/main" id="{C32AC343-D5BA-E751-3FC4-644448DB62E6}"/>
              </a:ext>
            </a:extLst>
          </p:cNvPr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Samoterapijske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seanse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328D14-E7C8-6DEB-C702-D6421CD5B1EA}"/>
              </a:ext>
            </a:extLst>
          </p:cNvPr>
          <p:cNvSpPr txBox="1"/>
          <p:nvPr/>
        </p:nvSpPr>
        <p:spPr>
          <a:xfrm>
            <a:off x="347623" y="324952"/>
            <a:ext cx="3846526" cy="3872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Potaknite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samoterapijske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dok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je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još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u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tretmanu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PREDNOSTI SAMOTERAPIJE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Nastavljaju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terapijom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besplatno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I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kad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god to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žele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Održavaju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naučene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vještine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razriješiti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teškoće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prije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nego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postanu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problemi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Smanjuju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mogućnost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pogoršanja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koristiti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naučene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vještine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u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različitim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kontekstima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Samoterapijske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održavati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1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xmjesečno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pa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zatim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zmanjiti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njihovu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frekventnost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1 x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godišnje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ili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po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potrebi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6E4158-E8CF-7FF9-1DBB-58BD6665F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414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FEB328-DCC4-9476-6CB9-87042040E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>
            <a:extLst>
              <a:ext uri="{FF2B5EF4-FFF2-40B4-BE49-F238E27FC236}">
                <a16:creationId xmlns:a16="http://schemas.microsoft.com/office/drawing/2014/main" id="{AEC9D44E-475F-5C54-11A6-D17B227E1722}"/>
              </a:ext>
            </a:extLst>
          </p:cNvPr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Smjernice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za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samoterapijsku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seansu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B1C94D-76B5-15C9-A984-76F682557791}"/>
              </a:ext>
            </a:extLst>
          </p:cNvPr>
          <p:cNvSpPr txBox="1"/>
          <p:nvPr/>
        </p:nvSpPr>
        <p:spPr>
          <a:xfrm>
            <a:off x="358923" y="376015"/>
            <a:ext cx="3939612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1. PREGLED PROŠLOG TJEDNA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Koje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pozitivne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stvari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su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dogodile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 Kako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ja za to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zaslužan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Koji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su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problemi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javili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učinio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učiniti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drugačije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sljedeći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put?</a:t>
            </a:r>
          </a:p>
          <a:p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2. </a:t>
            </a:r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PREGLED ZADAĆE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Jesam li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napravio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planirao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 Ako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nisam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me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spriječilo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kako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to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izbjeći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sljedeći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put?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bih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trebao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sljedeće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napraviti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3. TRENUTNI PROBLEMI I SITUACIJE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Gledam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li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problem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realistično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li ga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sagledati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drugačije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ću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napraviti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</a:t>
            </a:r>
          </a:p>
          <a:p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4. PREDVIĐANJE BUDUĆIH PROBLEMA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Koji bi se problem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mogli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javiti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u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nadolazećem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period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učiniti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u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vezi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toga?</a:t>
            </a: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5. NOVA ZADAĆA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bi mi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mogao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pomoći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Ugodne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aktivnosti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pregledavanje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bilješki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terapije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tehnike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relaksacije</a:t>
            </a:r>
            <a:r>
              <a:rPr lang="en-US" sz="105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…</a:t>
            </a: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6. SLJEDEĆA SAMOTERAPIJSKA SEANSA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22251E-36D4-EE21-63B6-B5250F94F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13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A170F7-1BA9-C7AE-CE65-45DCDCE41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>
            <a:extLst>
              <a:ext uri="{FF2B5EF4-FFF2-40B4-BE49-F238E27FC236}">
                <a16:creationId xmlns:a16="http://schemas.microsoft.com/office/drawing/2014/main" id="{816F15AD-A038-54E3-06BA-D682CD95C868}"/>
              </a:ext>
            </a:extLst>
          </p:cNvPr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85000" lnSpcReduction="10000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Pripremanje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klijenta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na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moguća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pogoršanja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nakon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završetka</a:t>
            </a:r>
            <a:r>
              <a:rPr lang="en-US" sz="4000" dirty="0">
                <a:solidFill>
                  <a:schemeClr val="accent2"/>
                </a:solidFill>
                <a:latin typeface="Paytone One"/>
              </a:rPr>
              <a:t> </a:t>
            </a:r>
            <a:r>
              <a:rPr lang="en-US" sz="4000" dirty="0" err="1">
                <a:solidFill>
                  <a:schemeClr val="accent2"/>
                </a:solidFill>
                <a:latin typeface="Paytone One"/>
              </a:rPr>
              <a:t>tretmana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15C62B-8772-E1DD-60F4-7EAC14673970}"/>
              </a:ext>
            </a:extLst>
          </p:cNvPr>
          <p:cNvSpPr txBox="1"/>
          <p:nvPr/>
        </p:nvSpPr>
        <p:spPr>
          <a:xfrm>
            <a:off x="358923" y="376015"/>
            <a:ext cx="3939612" cy="4024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Poučavanje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o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procesu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oporavka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mogućim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recidivima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radi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od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samog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početka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tretmana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.</a:t>
            </a:r>
          </a:p>
          <a:p>
            <a:endParaRPr lang="en-US" sz="13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PREPOZNAVANJE ZNAKOVA RECIDIVA: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Ruminacije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Sniženo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raspoloženje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Anksioznost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Negativne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automatske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misli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Tx/>
              <a:buChar char="-"/>
            </a:pPr>
            <a:endParaRPr lang="en-US" sz="13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Tx/>
              <a:buChar char="-"/>
            </a:pPr>
            <a:endParaRPr lang="en-US" sz="13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PRIPREMANJE PLANA I TEHNIKA KOJE SE MOGU KORISTITI U SLUČAJU POGORŠANJA: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Samoterapijske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seanse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Novi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ciljevi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Evaluacija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NAM,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restrukturacija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Čitanje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bilješki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terapije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Plan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aktivnosti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Tehnike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relaksacije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Mindfulness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Tražiti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podršku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bližnjih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Javiti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terapeutu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99EEA2-963B-FF80-C83F-6F6C67FB5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37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31788-A426-2415-972F-B0B81A635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PlaceHolder 1">
            <a:extLst>
              <a:ext uri="{FF2B5EF4-FFF2-40B4-BE49-F238E27FC236}">
                <a16:creationId xmlns:a16="http://schemas.microsoft.com/office/drawing/2014/main" id="{B5060F8C-AF29-8F8B-13B5-F500672A4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79" y="299258"/>
            <a:ext cx="6294437" cy="148797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Booster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seanse</a:t>
            </a:r>
            <a:endParaRPr lang="fr-FR" sz="4000" b="1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21" name="PlaceHolder 2">
            <a:extLst>
              <a:ext uri="{FF2B5EF4-FFF2-40B4-BE49-F238E27FC236}">
                <a16:creationId xmlns:a16="http://schemas.microsoft.com/office/drawing/2014/main" id="{0C768501-4590-161A-6466-A1EF0493934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704879" y="1606610"/>
            <a:ext cx="6294437" cy="3024657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2500" lnSpcReduction="10000"/>
          </a:bodyPr>
          <a:lstStyle/>
          <a:p>
            <a:endParaRPr lang="en-US" sz="1600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Zakazati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booster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seansu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nekoliko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mjeseci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nakon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završetka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tretmana</a:t>
            </a: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Razgovaramo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o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problemima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koji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su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javili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načinima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koje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njima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nosio</a:t>
            </a: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Provjeravamo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jesu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li se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ponovno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javili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neadaptivni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načini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razmišljanja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ponašanja</a:t>
            </a: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Radimo plan za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predviđene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buduće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teškoće</a:t>
            </a: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Razgovaramo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o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samoterapijskim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seansama</a:t>
            </a: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Booster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seanse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klijentu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smanjuju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pritisak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samostalnog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održavanja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napretka</a:t>
            </a:r>
            <a:endParaRPr lang="en-US" sz="16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OpenSymbol"/>
              <a:ea typeface="Quest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614800-51C6-32A7-9979-024B2635D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38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881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PlaceHolder 1"/>
          <p:cNvSpPr>
            <a:spLocks noGrp="1"/>
          </p:cNvSpPr>
          <p:nvPr>
            <p:ph type="title"/>
          </p:nvPr>
        </p:nvSpPr>
        <p:spPr>
          <a:xfrm>
            <a:off x="723960" y="447840"/>
            <a:ext cx="7705440" cy="57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  <a:latin typeface="Paytone One"/>
              </a:rPr>
              <a:t>SAŽETAK</a:t>
            </a:r>
            <a:endParaRPr lang="fr-FR" sz="2800" b="1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00A3A7-95B2-DD94-7E6B-957B188A4C4A}"/>
              </a:ext>
            </a:extLst>
          </p:cNvPr>
          <p:cNvSpPr txBox="1"/>
          <p:nvPr/>
        </p:nvSpPr>
        <p:spPr>
          <a:xfrm>
            <a:off x="1794617" y="1486968"/>
            <a:ext cx="5477854" cy="231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PREVENCIJA RECIDIVA SE PROVODI TIJEKOM CIJELOG TRETMANA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PRIPREMITE KLIJENTA NA PRORJEĐIVANJE SEANSI I ZAVRŠETAK TRETMANA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POUČITE KLIJENTA IDENTIFIKACIJI ZNAKOVA RECIDIVA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POUČITE KLIJENTA IZRADI PLANA ZA KRIZNE SITUACIJE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POTIČITE KLIJENTA NA SAMOTERAPIJU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C1D44C-60E0-D80B-AE0D-91DC7771D8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38" y="4813300"/>
            <a:ext cx="1320800" cy="330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137BBB-25D5-6A24-CFF5-F105EA19A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PlaceHolder 1">
            <a:extLst>
              <a:ext uri="{FF2B5EF4-FFF2-40B4-BE49-F238E27FC236}">
                <a16:creationId xmlns:a16="http://schemas.microsoft.com/office/drawing/2014/main" id="{189C57E8-1B06-F88B-4B97-E5FC7CB4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60" y="447840"/>
            <a:ext cx="7705440" cy="57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2800" b="1" dirty="0">
                <a:solidFill>
                  <a:schemeClr val="accent2"/>
                </a:solidFill>
                <a:latin typeface="Paytone One"/>
              </a:rPr>
              <a:t>LITERATURA</a:t>
            </a:r>
            <a:endParaRPr lang="fr-FR" sz="2800" b="1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3CB9B1-42ED-CEBC-E4E4-035A8A98CE69}"/>
              </a:ext>
            </a:extLst>
          </p:cNvPr>
          <p:cNvSpPr txBox="1"/>
          <p:nvPr/>
        </p:nvSpPr>
        <p:spPr>
          <a:xfrm>
            <a:off x="1794617" y="1486968"/>
            <a:ext cx="5477854" cy="788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Beck, J. (2011). </a:t>
            </a:r>
            <a:r>
              <a:rPr lang="en-US" sz="16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Cognitive Behavior Therapy: Basics and Beyond</a:t>
            </a:r>
            <a:r>
              <a:rPr lang="en-US" sz="16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2nd Ed. New York: The Guilford Press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461301-8C34-A06D-A994-EF3CA7B1C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38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54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2CAF43-722F-8FD4-1CB0-3C0AECFA1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4ECC0F-752C-F6C3-0EF3-D862214B05C5}"/>
              </a:ext>
            </a:extLst>
          </p:cNvPr>
          <p:cNvSpPr txBox="1"/>
          <p:nvPr/>
        </p:nvSpPr>
        <p:spPr>
          <a:xfrm>
            <a:off x="1833073" y="2116593"/>
            <a:ext cx="5477854" cy="91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accent2"/>
                </a:solidFill>
                <a:latin typeface="Paytone One"/>
                <a:ea typeface="Questrial" pitchFamily="2" charset="77"/>
                <a:cs typeface="Questrial" pitchFamily="2" charset="77"/>
              </a:rPr>
              <a:t>Hvala </a:t>
            </a:r>
            <a:r>
              <a:rPr lang="en-US" sz="4000" b="1" dirty="0" err="1">
                <a:solidFill>
                  <a:schemeClr val="accent2"/>
                </a:solidFill>
                <a:latin typeface="Paytone One"/>
                <a:ea typeface="Questrial" pitchFamily="2" charset="77"/>
                <a:cs typeface="Questrial" pitchFamily="2" charset="77"/>
              </a:rPr>
              <a:t>na</a:t>
            </a:r>
            <a:r>
              <a:rPr lang="en-US" sz="4000" b="1" dirty="0">
                <a:solidFill>
                  <a:schemeClr val="accent2"/>
                </a:solidFill>
                <a:latin typeface="Paytone One"/>
                <a:ea typeface="Questrial" pitchFamily="2" charset="77"/>
                <a:cs typeface="Questrial" pitchFamily="2" charset="77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Paytone One"/>
                <a:ea typeface="Questrial" pitchFamily="2" charset="77"/>
                <a:cs typeface="Questrial" pitchFamily="2" charset="77"/>
              </a:rPr>
              <a:t>pažnji</a:t>
            </a:r>
            <a:r>
              <a:rPr lang="en-US" sz="4000" b="1" dirty="0">
                <a:solidFill>
                  <a:schemeClr val="accent2"/>
                </a:solidFill>
                <a:latin typeface="Paytone One"/>
                <a:ea typeface="Questrial" pitchFamily="2" charset="77"/>
                <a:cs typeface="Questrial" pitchFamily="2" charset="77"/>
              </a:rPr>
              <a:t>!</a:t>
            </a:r>
            <a:endParaRPr lang="en-US" sz="40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32154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PlaceHolder 1"/>
          <p:cNvSpPr>
            <a:spLocks noGrp="1"/>
          </p:cNvSpPr>
          <p:nvPr>
            <p:ph type="title"/>
          </p:nvPr>
        </p:nvSpPr>
        <p:spPr>
          <a:xfrm>
            <a:off x="704879" y="413558"/>
            <a:ext cx="6294437" cy="1548246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Aktivnosti</a:t>
            </a: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na</a:t>
            </a: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početku</a:t>
            </a: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tretmana</a:t>
            </a:r>
            <a:endParaRPr lang="fr-FR" sz="4000" b="1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21" name="PlaceHolder 2"/>
          <p:cNvSpPr>
            <a:spLocks noGrp="1"/>
          </p:cNvSpPr>
          <p:nvPr>
            <p:ph type="subTitle"/>
          </p:nvPr>
        </p:nvSpPr>
        <p:spPr>
          <a:xfrm>
            <a:off x="704880" y="2202873"/>
            <a:ext cx="4008436" cy="252706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Priprema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završetak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tretmana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počinje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prvoj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seansi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Klijenta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se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poučava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kako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biti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sami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sebi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terapeut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Klijenta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se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poučava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o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procesu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oporavka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i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mogućim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pogoršanjima</a:t>
            </a:r>
            <a:endParaRPr lang="en-US" sz="1600" b="1" dirty="0">
              <a:solidFill>
                <a:srgbClr val="000000"/>
              </a:solidFill>
              <a:latin typeface="OpenSymbol"/>
              <a:ea typeface="Questrial"/>
            </a:endParaRPr>
          </a:p>
          <a:p>
            <a:endParaRPr lang="en-US" sz="1800" dirty="0">
              <a:solidFill>
                <a:srgbClr val="000000"/>
              </a:solidFill>
              <a:latin typeface="OpenSymbo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OpenSymbol"/>
              <a:ea typeface="Quest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46F9D9-FC97-19E4-2F0C-ED9ABE1CB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7" r="2691"/>
          <a:stretch>
            <a:fillRect/>
          </a:stretch>
        </p:blipFill>
        <p:spPr>
          <a:xfrm>
            <a:off x="4836443" y="1961804"/>
            <a:ext cx="4008436" cy="27265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8ED4043-8716-CDC1-1D17-B2388CCCC0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38" y="4813300"/>
            <a:ext cx="1320800" cy="330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07D92-E15E-84F5-0F66-1F99F10A9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PlaceHolder 1">
            <a:extLst>
              <a:ext uri="{FF2B5EF4-FFF2-40B4-BE49-F238E27FC236}">
                <a16:creationId xmlns:a16="http://schemas.microsoft.com/office/drawing/2014/main" id="{27FCD12E-02AE-C283-A96A-24D3B3F5D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79" y="299258"/>
            <a:ext cx="6294437" cy="148797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Aktivnosti</a:t>
            </a: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tijekom</a:t>
            </a: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tretmana</a:t>
            </a:r>
            <a:endParaRPr lang="fr-FR" sz="4000" b="1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21" name="PlaceHolder 2">
            <a:extLst>
              <a:ext uri="{FF2B5EF4-FFF2-40B4-BE49-F238E27FC236}">
                <a16:creationId xmlns:a16="http://schemas.microsoft.com/office/drawing/2014/main" id="{7041F714-F0F8-DE45-E9FC-7F07EEF4456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704879" y="2011681"/>
            <a:ext cx="6294437" cy="2718262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r>
              <a:rPr lang="en-US" sz="1400" b="1" dirty="0">
                <a:solidFill>
                  <a:schemeClr val="accent2"/>
                </a:solidFill>
                <a:latin typeface="Questrial"/>
                <a:ea typeface="Questrial"/>
              </a:rPr>
              <a:t>TEHNIKE KOJE KORISTIMO TIJEKOM TRETMANA, A KOJIMA FACILITIRAMO PREVENCIJU RELAPSA</a:t>
            </a:r>
          </a:p>
          <a:p>
            <a:endParaRPr lang="en-US" sz="14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Pripisivanje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napretka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klijentu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Poučavanje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klijenta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tehnikama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,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alatima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i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vještinama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njihovom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korištenju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Pripremanje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pogoršanja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tijekom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terapije</a:t>
            </a:r>
            <a:endParaRPr lang="en-US" sz="1800" b="1" dirty="0">
              <a:solidFill>
                <a:srgbClr val="000000"/>
              </a:solidFill>
              <a:latin typeface="OpenSymbo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OpenSymbol"/>
              <a:ea typeface="Quest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9384C0-ACF8-508E-862B-46ED635A8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38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36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/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Pripisivanje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napretka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klijentu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BCA448-574D-BF7F-D1EF-6DA26D6D6BCB}"/>
              </a:ext>
            </a:extLst>
          </p:cNvPr>
          <p:cNvSpPr txBox="1"/>
          <p:nvPr/>
        </p:nvSpPr>
        <p:spPr>
          <a:xfrm>
            <a:off x="358140" y="476280"/>
            <a:ext cx="3737581" cy="3670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Naglašavati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klijentu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da je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doprinio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vlastitom</a:t>
            </a:r>
            <a:r>
              <a:rPr lang="en-US" sz="13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poboljšanju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kroz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promjene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u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ponašanju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razmišljanju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Osnaživati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klijentov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osjećaj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samoefikasnosti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nekad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napredak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pripisuju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terapeutu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farmakoterapiji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drugim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vanjskim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faktorima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-&gt; </a:t>
            </a:r>
            <a:r>
              <a:rPr lang="en-US" sz="1300" b="1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300" b="1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za </a:t>
            </a:r>
            <a:r>
              <a:rPr lang="en-US" sz="1300" b="1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klijenta</a:t>
            </a:r>
            <a:r>
              <a:rPr lang="en-US" sz="1300" b="1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znači</a:t>
            </a:r>
            <a:r>
              <a:rPr lang="en-US" sz="1300" b="1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pripisivanje</a:t>
            </a:r>
            <a:r>
              <a:rPr lang="en-US" sz="1300" b="1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napretka</a:t>
            </a:r>
            <a:r>
              <a:rPr lang="en-US" sz="1300" b="1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samom</a:t>
            </a:r>
            <a:r>
              <a:rPr lang="en-US" sz="1300" b="1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b="1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sebi</a:t>
            </a:r>
            <a:r>
              <a:rPr lang="en-US" sz="1300" b="1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3D8972-8D4E-543E-1807-520CBBD69C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3300"/>
            <a:ext cx="1320800" cy="330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6BBDC0-3F03-FD0D-8AE0-F49C2F8DA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>
            <a:extLst>
              <a:ext uri="{FF2B5EF4-FFF2-40B4-BE49-F238E27FC236}">
                <a16:creationId xmlns:a16="http://schemas.microsoft.com/office/drawing/2014/main" id="{88A790AA-B67F-8B52-2DC0-DFA1BC1E5BA8}"/>
              </a:ext>
            </a:extLst>
          </p:cNvPr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lnSpcReduction="10000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Poučavanje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vještinama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i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njihovom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korištenju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A72825-0331-2243-A9A7-6CC43713261C}"/>
              </a:ext>
            </a:extLst>
          </p:cNvPr>
          <p:cNvSpPr txBox="1"/>
          <p:nvPr/>
        </p:nvSpPr>
        <p:spPr>
          <a:xfrm>
            <a:off x="347623" y="324952"/>
            <a:ext cx="3846526" cy="3959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Razlaganje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problema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dijelove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kojima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lakše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upravlja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Brainstorming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ideja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za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rješavanje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problema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Identificiranje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evaluacija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i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reagiranje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automatske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misli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uvjerenja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Planiranje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monitoriranje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aktivnosti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Tehnike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distrakcije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ponovnog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usmjeravanja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pažnje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Prepoznavanje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prednosti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nedostataka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nekih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misli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uvjerenja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ponašanja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ili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izbora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Prepoznavanje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izbjegavajućih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ponašanja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Popis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postignuća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Tehnike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relaksacije</a:t>
            </a: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5EB1C0-BB72-8548-DF3C-0A2CE0098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4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009C85-DDAF-6BFD-9918-7577B2F13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>
            <a:extLst>
              <a:ext uri="{FF2B5EF4-FFF2-40B4-BE49-F238E27FC236}">
                <a16:creationId xmlns:a16="http://schemas.microsoft.com/office/drawing/2014/main" id="{4CB5E27C-2A9D-AB17-AE6C-9EB6DC7F3F84}"/>
              </a:ext>
            </a:extLst>
          </p:cNvPr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Pripremanje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na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pogoršanja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tijekom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terapije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1662F-A5F8-8D67-F159-748B2BD07737}"/>
              </a:ext>
            </a:extLst>
          </p:cNvPr>
          <p:cNvSpPr txBox="1"/>
          <p:nvPr/>
        </p:nvSpPr>
        <p:spPr>
          <a:xfrm>
            <a:off x="347623" y="324952"/>
            <a:ext cx="3801813" cy="390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Kad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osjeti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poboljšanje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potrebno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ga je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pripremiti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potencijalna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3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pogoršanja</a:t>
            </a:r>
            <a:r>
              <a:rPr lang="en-US" sz="13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13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1100" b="1" u="sng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INTERVENCIJE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KOJIMA MOŽEMO KLIJENTU POMOĆI U IZGRADNJI OTPORNOSTI:</a:t>
            </a:r>
            <a:b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</a:br>
            <a:endParaRPr lang="en-US" sz="11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Psihoedukacija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o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procesu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oporavka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recidivima</a:t>
            </a: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Poticanje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samomotrenja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samopotkrepljivanja</a:t>
            </a: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Kartice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za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suočavanje</a:t>
            </a: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Identifikacija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NAM,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restrukturiranje</a:t>
            </a: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Plan za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krizne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situacije</a:t>
            </a: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Tehnike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relaksacije</a:t>
            </a: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Domaće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zadaće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-&gt; </a:t>
            </a:r>
            <a:r>
              <a:rPr lang="en-US" sz="105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angažman</a:t>
            </a:r>
            <a:r>
              <a:rPr lang="en-US" sz="105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oko</a:t>
            </a:r>
            <a:r>
              <a:rPr lang="en-US" sz="105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zadaća</a:t>
            </a:r>
            <a:r>
              <a:rPr lang="en-US" sz="105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je u </a:t>
            </a:r>
            <a:r>
              <a:rPr lang="en-US" sz="105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korelaciji</a:t>
            </a:r>
            <a:r>
              <a:rPr lang="en-US" sz="105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05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ishodima</a:t>
            </a:r>
            <a:r>
              <a:rPr lang="en-US" sz="105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05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tretmana</a:t>
            </a:r>
            <a:endParaRPr lang="en-US" sz="1050" i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001110-2BBB-BAA4-343C-2477577E5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036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223EE-FEEB-272F-DDBB-3F371D074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PlaceHolder 1">
            <a:extLst>
              <a:ext uri="{FF2B5EF4-FFF2-40B4-BE49-F238E27FC236}">
                <a16:creationId xmlns:a16="http://schemas.microsoft.com/office/drawing/2014/main" id="{16385274-EA60-5FF2-F74E-713257DA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79" y="299258"/>
            <a:ext cx="6294437" cy="148797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Aktivnosti</a:t>
            </a: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 pred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kraj</a:t>
            </a:r>
            <a:r>
              <a:rPr lang="en-US" sz="4000" b="1" u="none" strike="noStrike" dirty="0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 </a:t>
            </a:r>
            <a:r>
              <a:rPr lang="en-US" sz="4000" b="1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  <a:ea typeface="Paytone One"/>
              </a:rPr>
              <a:t>tretmana</a:t>
            </a:r>
            <a:endParaRPr lang="fr-FR" sz="4000" b="1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21" name="PlaceHolder 2">
            <a:extLst>
              <a:ext uri="{FF2B5EF4-FFF2-40B4-BE49-F238E27FC236}">
                <a16:creationId xmlns:a16="http://schemas.microsoft.com/office/drawing/2014/main" id="{A99F1913-6930-C525-37CF-C0D94010F4A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704879" y="1897381"/>
            <a:ext cx="6294437" cy="26593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Prorjeđivanje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seansi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Pripremanje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klijenta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završetak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tretmana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Samoterapijske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seanse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Prepoznavanje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znakova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pogoršanja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/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recidiva</a:t>
            </a: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2"/>
              </a:solidFill>
              <a:latin typeface="Questria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Pripremanje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klijenta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moguća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pogrošanja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nakon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završetka</a:t>
            </a:r>
            <a:r>
              <a:rPr lang="en-US" sz="1600" b="1" dirty="0">
                <a:solidFill>
                  <a:schemeClr val="accent2"/>
                </a:solidFill>
                <a:latin typeface="Questrial"/>
                <a:ea typeface="Questrial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Questrial"/>
                <a:ea typeface="Questrial"/>
              </a:rPr>
              <a:t>tretmana</a:t>
            </a:r>
            <a:endParaRPr lang="en-US" sz="1800" b="1" dirty="0">
              <a:solidFill>
                <a:srgbClr val="000000"/>
              </a:solidFill>
              <a:latin typeface="OpenSymbol"/>
              <a:ea typeface="Quest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OpenSymbol"/>
              <a:ea typeface="Quest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F7D01A-A178-790E-BD81-B8100097C6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38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358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D7E69C-1692-C5F4-92D5-4D8D45AC3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>
            <a:extLst>
              <a:ext uri="{FF2B5EF4-FFF2-40B4-BE49-F238E27FC236}">
                <a16:creationId xmlns:a16="http://schemas.microsoft.com/office/drawing/2014/main" id="{6110EFF4-4E5D-05C5-82F0-F7CD8480C1B6}"/>
              </a:ext>
            </a:extLst>
          </p:cNvPr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Prorjeđivanje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seansi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F222BD-BC43-217E-0B3B-414EF48B4D4F}"/>
              </a:ext>
            </a:extLst>
          </p:cNvPr>
          <p:cNvSpPr txBox="1"/>
          <p:nvPr/>
        </p:nvSpPr>
        <p:spPr>
          <a:xfrm>
            <a:off x="347623" y="324952"/>
            <a:ext cx="3846526" cy="449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Pričajte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klijentom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o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prorjeđivanju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seansi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nekoliko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tjedana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prije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završetka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tretmana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1 x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tjedno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1 x u 2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tjedna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1 x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mjesečno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…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PREDNOSTI I NEDOSTACI PRORJEĐIVANJA SEANSI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Ako je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anksiozan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oko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prorijeđivanja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susreta</a:t>
            </a:r>
            <a:endParaRPr lang="en-US" sz="12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Prvo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može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navesti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nedostatke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-&gt;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prilika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za 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reframing</a:t>
            </a:r>
          </a:p>
          <a:p>
            <a:pPr>
              <a:lnSpc>
                <a:spcPct val="150000"/>
              </a:lnSpc>
            </a:pPr>
            <a:endParaRPr lang="en-US" sz="1200" i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NEDOSTACI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primjer</a:t>
            </a:r>
            <a:r>
              <a:rPr lang="en-US" sz="12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ako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mi se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pogorša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Što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ako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ne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mogu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sam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riješiti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problem?</a:t>
            </a:r>
            <a:b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</a:b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Nedostajat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će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mi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odnos</a:t>
            </a:r>
            <a:r>
              <a:rPr lang="en-US" sz="1200" i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200" i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terapeutom</a:t>
            </a:r>
            <a:endParaRPr lang="en-US" sz="1200" i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endParaRPr lang="en-US" sz="1200" i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endParaRPr lang="en-US" sz="12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132ADA-8462-3C4E-1060-0D1F025A90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7657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109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4D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67ADDD-E1D1-D262-1779-492F75C57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923">
            <a:extLst>
              <a:ext uri="{FF2B5EF4-FFF2-40B4-BE49-F238E27FC236}">
                <a16:creationId xmlns:a16="http://schemas.microsoft.com/office/drawing/2014/main" id="{57C68B84-D883-FAA0-0CF5-B8C4871D8D88}"/>
              </a:ext>
            </a:extLst>
          </p:cNvPr>
          <p:cNvSpPr/>
          <p:nvPr/>
        </p:nvSpPr>
        <p:spPr>
          <a:xfrm>
            <a:off x="5048280" y="1428840"/>
            <a:ext cx="3619080" cy="241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Pripremanje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na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završetak</a:t>
            </a:r>
            <a:r>
              <a:rPr lang="en-US" sz="4000" b="0" u="none" strike="noStrike" dirty="0">
                <a:solidFill>
                  <a:schemeClr val="accent2"/>
                </a:solidFill>
                <a:effectLst/>
                <a:uFillTx/>
                <a:latin typeface="Paytone One"/>
              </a:rPr>
              <a:t> </a:t>
            </a:r>
            <a:r>
              <a:rPr lang="en-US" sz="4000" b="0" u="none" strike="noStrike" dirty="0" err="1">
                <a:solidFill>
                  <a:schemeClr val="accent2"/>
                </a:solidFill>
                <a:effectLst/>
                <a:uFillTx/>
                <a:latin typeface="Paytone One"/>
              </a:rPr>
              <a:t>tretmana</a:t>
            </a:r>
            <a:endParaRPr lang="en-US" sz="4000" b="0" u="none" strike="noStrike" dirty="0">
              <a:solidFill>
                <a:srgbClr val="000000"/>
              </a:solidFill>
              <a:effectLst/>
              <a:uFillTx/>
              <a:latin typeface="OpenSymbo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C2E29-2498-9C46-391A-7DB9E7400CCE}"/>
              </a:ext>
            </a:extLst>
          </p:cNvPr>
          <p:cNvSpPr txBox="1"/>
          <p:nvPr/>
        </p:nvSpPr>
        <p:spPr>
          <a:xfrm>
            <a:off x="347623" y="324952"/>
            <a:ext cx="3846526" cy="440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Prorjeđivanje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može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biti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eksperiment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svakoj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se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dogovoriti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s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klijentom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oko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nastavka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prorjeđivanja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ili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povratka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češće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susrete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Ispitajte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uvažite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klijentove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misli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osjećaje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oko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završetka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tretmana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(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zabrinutost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tuga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ljutnja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strah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optimizam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nada,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zahvalnost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,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uzbuđenost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…)</a:t>
            </a:r>
          </a:p>
          <a:p>
            <a:pPr>
              <a:lnSpc>
                <a:spcPct val="150000"/>
              </a:lnSpc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Podijelite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vlastiti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doživljaj</a:t>
            </a:r>
            <a:endParaRPr lang="en-US" sz="11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Popis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prednosti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nedostataka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Zadaća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-&gt;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organizirati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bilješke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seansi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napisati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sažetak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bitnih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uvida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i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b="1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vještina</a:t>
            </a:r>
            <a:r>
              <a:rPr lang="en-US" sz="1100" b="1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naučenih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tijekom</a:t>
            </a:r>
            <a:r>
              <a:rPr lang="en-US" sz="1100" dirty="0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 </a:t>
            </a:r>
            <a:r>
              <a:rPr lang="en-US" sz="1100" dirty="0" err="1">
                <a:solidFill>
                  <a:schemeClr val="accent2"/>
                </a:solidFill>
                <a:latin typeface="Questrial" pitchFamily="2" charset="77"/>
                <a:ea typeface="Questrial" pitchFamily="2" charset="77"/>
                <a:cs typeface="Questrial" pitchFamily="2" charset="77"/>
              </a:rPr>
              <a:t>tretmana</a:t>
            </a:r>
            <a:endParaRPr lang="en-US" sz="1100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  <a:p>
            <a:pPr>
              <a:lnSpc>
                <a:spcPct val="150000"/>
              </a:lnSpc>
            </a:pPr>
            <a:endParaRPr lang="en-US" sz="1200" b="1" dirty="0">
              <a:solidFill>
                <a:schemeClr val="accent2"/>
              </a:solidFill>
              <a:latin typeface="Questrial" pitchFamily="2" charset="77"/>
              <a:ea typeface="Questrial" pitchFamily="2" charset="77"/>
              <a:cs typeface="Questrial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C08C82-3864-9B26-6DDA-4E6E9DA98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13300"/>
            <a:ext cx="13208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655303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Thesis Defense by Slidesgo">
  <a:themeElements>
    <a:clrScheme name="Simple Light">
      <a:dk1>
        <a:srgbClr val="191919"/>
      </a:dk1>
      <a:lt1>
        <a:srgbClr val="FFFFFF"/>
      </a:lt1>
      <a:dk2>
        <a:srgbClr val="595959"/>
      </a:dk2>
      <a:lt2>
        <a:srgbClr val="EEEEEE"/>
      </a:lt2>
      <a:accent1>
        <a:srgbClr val="F9D4D0"/>
      </a:accent1>
      <a:accent2>
        <a:srgbClr val="EA5458"/>
      </a:accent2>
      <a:accent3>
        <a:srgbClr val="FEF2F0"/>
      </a:accent3>
      <a:accent4>
        <a:srgbClr val="FFFFFF"/>
      </a:accent4>
      <a:accent5>
        <a:srgbClr val="F9D4D0"/>
      </a:accent5>
      <a:accent6>
        <a:srgbClr val="EA5458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nimalist Thesis Defense by Slidesgo">
  <a:themeElements>
    <a:clrScheme name="Simple Light">
      <a:dk1>
        <a:srgbClr val="191919"/>
      </a:dk1>
      <a:lt1>
        <a:srgbClr val="FFFFFF"/>
      </a:lt1>
      <a:dk2>
        <a:srgbClr val="595959"/>
      </a:dk2>
      <a:lt2>
        <a:srgbClr val="EEEEEE"/>
      </a:lt2>
      <a:accent1>
        <a:srgbClr val="F9D4D0"/>
      </a:accent1>
      <a:accent2>
        <a:srgbClr val="EA5458"/>
      </a:accent2>
      <a:accent3>
        <a:srgbClr val="FEF2F0"/>
      </a:accent3>
      <a:accent4>
        <a:srgbClr val="FFFFFF"/>
      </a:accent4>
      <a:accent5>
        <a:srgbClr val="F9D4D0"/>
      </a:accent5>
      <a:accent6>
        <a:srgbClr val="EA5458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inimalist Thesis Defense by Slidesgo">
  <a:themeElements>
    <a:clrScheme name="Simple Light">
      <a:dk1>
        <a:srgbClr val="191919"/>
      </a:dk1>
      <a:lt1>
        <a:srgbClr val="FFFFFF"/>
      </a:lt1>
      <a:dk2>
        <a:srgbClr val="595959"/>
      </a:dk2>
      <a:lt2>
        <a:srgbClr val="EEEEEE"/>
      </a:lt2>
      <a:accent1>
        <a:srgbClr val="F9D4D0"/>
      </a:accent1>
      <a:accent2>
        <a:srgbClr val="EA5458"/>
      </a:accent2>
      <a:accent3>
        <a:srgbClr val="FEF2F0"/>
      </a:accent3>
      <a:accent4>
        <a:srgbClr val="FFFFFF"/>
      </a:accent4>
      <a:accent5>
        <a:srgbClr val="F9D4D0"/>
      </a:accent5>
      <a:accent6>
        <a:srgbClr val="EA5458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416f9ec-54ce-4545-8785-6c4fe6cf448f}" enabled="1" method="Privileged" siteId="{31f1b789-90e3-442a-acd2-d6ae8c8bda3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1124</TotalTime>
  <Words>797</Words>
  <Application>Microsoft Macintosh PowerPoint</Application>
  <PresentationFormat>On-screen Show (16:9)</PresentationFormat>
  <Paragraphs>156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OpenSymbol</vt:lpstr>
      <vt:lpstr>Paytone One</vt:lpstr>
      <vt:lpstr>Porsche Next Arabic TT</vt:lpstr>
      <vt:lpstr>Questrial</vt:lpstr>
      <vt:lpstr>Symbol</vt:lpstr>
      <vt:lpstr>Wingdings</vt:lpstr>
      <vt:lpstr>Minimalist Thesis Defense by Slidesgo</vt:lpstr>
      <vt:lpstr>Minimalist Thesis Defense by Slidesgo</vt:lpstr>
      <vt:lpstr>Minimalist Thesis Defense by Slidesgo</vt:lpstr>
      <vt:lpstr>Slidesgo Final Pages</vt:lpstr>
      <vt:lpstr>Završavanje terapije i prevencija povrata simptoma</vt:lpstr>
      <vt:lpstr>Aktivnosti na početku tretmana</vt:lpstr>
      <vt:lpstr>Aktivnosti tijekom tretmana</vt:lpstr>
      <vt:lpstr>PowerPoint Presentation</vt:lpstr>
      <vt:lpstr>PowerPoint Presentation</vt:lpstr>
      <vt:lpstr>PowerPoint Presentation</vt:lpstr>
      <vt:lpstr>Aktivnosti pred kraj tretmana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Booster seanse</vt:lpstr>
      <vt:lpstr>SAŽETAK</vt:lpstr>
      <vt:lpstr>LITERATURA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Ana Bubric</cp:lastModifiedBy>
  <cp:revision>2</cp:revision>
  <dcterms:modified xsi:type="dcterms:W3CDTF">2026-03-30T08:51:38Z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2026-03-28T16:11:57Z</dcterms:created>
  <dc:creator>Unknown Creator</dc:creator>
  <dc:description/>
  <dc:language>en-US</dc:language>
  <cp:lastModifiedBy>Unknown Creator</cp:lastModifiedBy>
  <dcterms:modified xsi:type="dcterms:W3CDTF">2026-03-28T16:11:57Z</dcterms:modified>
  <cp:revision>0</cp:revision>
  <dc:subject/>
  <dc:title>Untitled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es">
    <vt:r8>12</vt:r8>
  </property>
  <property fmtid="{D5CDD505-2E9C-101B-9397-08002B2CF9AE}" pid="3" name="ClassificationContentMarkingFooterLocations">
    <vt:lpwstr>Minimalist Thesis Defense by Slidesgo:59\Minimalist Thesis Defense by Slidesgo:3\Minimalist Thesis Defense by Slidesgo:3\Slidesgo Final Pages:3</vt:lpwstr>
  </property>
  <property fmtid="{D5CDD505-2E9C-101B-9397-08002B2CF9AE}" pid="4" name="ClassificationContentMarkingFooterText">
    <vt:lpwstr>Internal</vt:lpwstr>
  </property>
</Properties>
</file>