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023"/>
    <p:restoredTop sz="94573"/>
  </p:normalViewPr>
  <p:slideViewPr>
    <p:cSldViewPr snapToGrid="0">
      <p:cViewPr varScale="1">
        <p:scale>
          <a:sx n="21" d="100"/>
          <a:sy n="21" d="100"/>
        </p:scale>
        <p:origin x="176" y="2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46AEC3-D324-40E5-AA63-563432A08D02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5999171-4AE1-4F9E-908E-EC306F9BFA80}">
      <dgm:prSet/>
      <dgm:spPr/>
      <dgm:t>
        <a:bodyPr/>
        <a:lstStyle/>
        <a:p>
          <a:r>
            <a:rPr lang="hr-HR"/>
            <a:t>Izgradnja odnosa s klijentom </a:t>
          </a:r>
          <a:endParaRPr lang="en-US"/>
        </a:p>
      </dgm:t>
    </dgm:pt>
    <dgm:pt modelId="{2681E54A-DC50-46AE-8BDB-808EFC98FE7F}" type="parTrans" cxnId="{4659C1D0-8B50-4430-B850-3AAE656A0353}">
      <dgm:prSet/>
      <dgm:spPr/>
      <dgm:t>
        <a:bodyPr/>
        <a:lstStyle/>
        <a:p>
          <a:endParaRPr lang="en-US"/>
        </a:p>
      </dgm:t>
    </dgm:pt>
    <dgm:pt modelId="{85FD20CD-F2F4-4B10-A7E7-9FCFB08E20D1}" type="sibTrans" cxnId="{4659C1D0-8B50-4430-B850-3AAE656A0353}">
      <dgm:prSet/>
      <dgm:spPr/>
      <dgm:t>
        <a:bodyPr/>
        <a:lstStyle/>
        <a:p>
          <a:endParaRPr lang="en-US"/>
        </a:p>
      </dgm:t>
    </dgm:pt>
    <dgm:pt modelId="{0B0C1BE4-8B18-499A-A6F2-BE1A359A761D}">
      <dgm:prSet/>
      <dgm:spPr/>
      <dgm:t>
        <a:bodyPr/>
        <a:lstStyle/>
        <a:p>
          <a:r>
            <a:rPr lang="hr-HR"/>
            <a:t>Izrada strukture i procesa terapije </a:t>
          </a:r>
          <a:endParaRPr lang="en-US"/>
        </a:p>
      </dgm:t>
    </dgm:pt>
    <dgm:pt modelId="{4E4414B3-2758-4CD2-B867-5E6BA31A405C}" type="parTrans" cxnId="{54D4B1B2-0009-4EA7-A60D-39E8498DBE1D}">
      <dgm:prSet/>
      <dgm:spPr/>
      <dgm:t>
        <a:bodyPr/>
        <a:lstStyle/>
        <a:p>
          <a:endParaRPr lang="en-US"/>
        </a:p>
      </dgm:t>
    </dgm:pt>
    <dgm:pt modelId="{03CA3299-662D-4011-A767-F0E8A343FD88}" type="sibTrans" cxnId="{54D4B1B2-0009-4EA7-A60D-39E8498DBE1D}">
      <dgm:prSet/>
      <dgm:spPr/>
      <dgm:t>
        <a:bodyPr/>
        <a:lstStyle/>
        <a:p>
          <a:endParaRPr lang="en-US"/>
        </a:p>
      </dgm:t>
    </dgm:pt>
    <dgm:pt modelId="{CC28D028-852C-4F50-9D64-D45025CFA074}">
      <dgm:prSet/>
      <dgm:spPr/>
      <dgm:t>
        <a:bodyPr/>
        <a:lstStyle/>
        <a:p>
          <a:r>
            <a:rPr lang="hr-HR"/>
            <a:t>Praćenje klijentovog napretka i modificiranje plana po potrebi</a:t>
          </a:r>
          <a:endParaRPr lang="en-US"/>
        </a:p>
      </dgm:t>
    </dgm:pt>
    <dgm:pt modelId="{6114537D-9756-4EB9-9E59-CF14D8ED9166}" type="parTrans" cxnId="{C93C9F06-3B9C-41F8-984D-45028C75616F}">
      <dgm:prSet/>
      <dgm:spPr/>
      <dgm:t>
        <a:bodyPr/>
        <a:lstStyle/>
        <a:p>
          <a:endParaRPr lang="en-US"/>
        </a:p>
      </dgm:t>
    </dgm:pt>
    <dgm:pt modelId="{BFD414F4-36A7-41E2-B906-1EA703CC15B8}" type="sibTrans" cxnId="{C93C9F06-3B9C-41F8-984D-45028C75616F}">
      <dgm:prSet/>
      <dgm:spPr/>
      <dgm:t>
        <a:bodyPr/>
        <a:lstStyle/>
        <a:p>
          <a:endParaRPr lang="en-US"/>
        </a:p>
      </dgm:t>
    </dgm:pt>
    <dgm:pt modelId="{16F3B8A7-E811-466E-B134-16E55E5353EE}">
      <dgm:prSet/>
      <dgm:spPr/>
      <dgm:t>
        <a:bodyPr/>
        <a:lstStyle/>
        <a:p>
          <a:r>
            <a:rPr lang="hr-HR"/>
            <a:t>Upoznavanje klijenta s kognitivnom konceptualizacijom</a:t>
          </a:r>
          <a:endParaRPr lang="en-US"/>
        </a:p>
      </dgm:t>
    </dgm:pt>
    <dgm:pt modelId="{AC8ACC27-B154-47C3-9C7D-6876D0D18CF1}" type="parTrans" cxnId="{D5310903-1F61-459C-9F48-5E239D2682A6}">
      <dgm:prSet/>
      <dgm:spPr/>
      <dgm:t>
        <a:bodyPr/>
        <a:lstStyle/>
        <a:p>
          <a:endParaRPr lang="en-US"/>
        </a:p>
      </dgm:t>
    </dgm:pt>
    <dgm:pt modelId="{17A7CF32-DF5F-4100-9AC8-940633594096}" type="sibTrans" cxnId="{D5310903-1F61-459C-9F48-5E239D2682A6}">
      <dgm:prSet/>
      <dgm:spPr/>
      <dgm:t>
        <a:bodyPr/>
        <a:lstStyle/>
        <a:p>
          <a:endParaRPr lang="en-US"/>
        </a:p>
      </dgm:t>
    </dgm:pt>
    <dgm:pt modelId="{6F601817-6849-45C8-B847-26C586D6BBB6}">
      <dgm:prSet/>
      <dgm:spPr/>
      <dgm:t>
        <a:bodyPr/>
        <a:lstStyle/>
        <a:p>
          <a:r>
            <a:rPr lang="hr-HR"/>
            <a:t>Ublažavanje problema kroz različite intervencije – kognitivno restrukturiranje, rješavanje problema, trening vještina</a:t>
          </a:r>
          <a:endParaRPr lang="en-US"/>
        </a:p>
      </dgm:t>
    </dgm:pt>
    <dgm:pt modelId="{40E4B3CC-758F-4954-AAE4-A71C18B7B867}" type="parTrans" cxnId="{55FF65B3-2D4F-455C-9B44-48BEBA59DD4C}">
      <dgm:prSet/>
      <dgm:spPr/>
      <dgm:t>
        <a:bodyPr/>
        <a:lstStyle/>
        <a:p>
          <a:endParaRPr lang="en-US"/>
        </a:p>
      </dgm:t>
    </dgm:pt>
    <dgm:pt modelId="{3900E1C0-89F4-45F3-A0A3-28C9B561D11D}" type="sibTrans" cxnId="{55FF65B3-2D4F-455C-9B44-48BEBA59DD4C}">
      <dgm:prSet/>
      <dgm:spPr/>
      <dgm:t>
        <a:bodyPr/>
        <a:lstStyle/>
        <a:p>
          <a:endParaRPr lang="en-US"/>
        </a:p>
      </dgm:t>
    </dgm:pt>
    <dgm:pt modelId="{9E34E26B-5641-48CA-9077-A395FB7416D0}">
      <dgm:prSet/>
      <dgm:spPr/>
      <dgm:t>
        <a:bodyPr/>
        <a:lstStyle/>
        <a:p>
          <a:r>
            <a:rPr lang="hr-HR"/>
            <a:t>Povećanje pozitivnih emocija  stvaranjem prilika za značajna, ugodna iskustva, iskustva koja razvijaju kompetenciju i/ili socijalna iskustva</a:t>
          </a:r>
          <a:endParaRPr lang="en-US"/>
        </a:p>
      </dgm:t>
    </dgm:pt>
    <dgm:pt modelId="{4841D6C7-65E4-486C-8BD0-C2DACB7914A4}" type="parTrans" cxnId="{A34414C0-8B8B-404D-AC88-E4673267F56C}">
      <dgm:prSet/>
      <dgm:spPr/>
      <dgm:t>
        <a:bodyPr/>
        <a:lstStyle/>
        <a:p>
          <a:endParaRPr lang="en-US"/>
        </a:p>
      </dgm:t>
    </dgm:pt>
    <dgm:pt modelId="{4A703E25-366B-4480-969D-EFE79E986442}" type="sibTrans" cxnId="{A34414C0-8B8B-404D-AC88-E4673267F56C}">
      <dgm:prSet/>
      <dgm:spPr/>
      <dgm:t>
        <a:bodyPr/>
        <a:lstStyle/>
        <a:p>
          <a:endParaRPr lang="en-US"/>
        </a:p>
      </dgm:t>
    </dgm:pt>
    <dgm:pt modelId="{B7FF99C9-3456-4732-B966-246A54D8B3C7}">
      <dgm:prSet/>
      <dgm:spPr/>
      <dgm:t>
        <a:bodyPr/>
        <a:lstStyle/>
        <a:p>
          <a:r>
            <a:rPr lang="hr-HR"/>
            <a:t>Razvijati i jačati adaptivna (pozitivna) uvjerenja klijenta o sebi, drugima, svijetu i njihovoj budućnosti 	</a:t>
          </a:r>
          <a:endParaRPr lang="en-US"/>
        </a:p>
      </dgm:t>
    </dgm:pt>
    <dgm:pt modelId="{0375F059-411B-4903-95E7-D33DE50EDC31}" type="parTrans" cxnId="{D95A7638-769B-405B-82D7-2CE1B6D766F7}">
      <dgm:prSet/>
      <dgm:spPr/>
      <dgm:t>
        <a:bodyPr/>
        <a:lstStyle/>
        <a:p>
          <a:endParaRPr lang="en-US"/>
        </a:p>
      </dgm:t>
    </dgm:pt>
    <dgm:pt modelId="{F9BF4101-1CAF-4CBB-A16D-07D6EF3E37B8}" type="sibTrans" cxnId="{D95A7638-769B-405B-82D7-2CE1B6D766F7}">
      <dgm:prSet/>
      <dgm:spPr/>
      <dgm:t>
        <a:bodyPr/>
        <a:lstStyle/>
        <a:p>
          <a:endParaRPr lang="en-US"/>
        </a:p>
      </dgm:t>
    </dgm:pt>
    <dgm:pt modelId="{3A69C92F-12F8-48CA-BA08-C435C0AE1D3D}">
      <dgm:prSet/>
      <dgm:spPr/>
      <dgm:t>
        <a:bodyPr/>
        <a:lstStyle/>
        <a:p>
          <a:r>
            <a:rPr lang="hr-HR"/>
            <a:t>Podučiti klijenta kako koristit KBT i druge tehnike, poticati njihovu primjenu u različitim situacijama i motivirati ih da ih koriste u budućnosti</a:t>
          </a:r>
          <a:endParaRPr lang="en-US"/>
        </a:p>
      </dgm:t>
    </dgm:pt>
    <dgm:pt modelId="{C5121EE1-49B5-437F-8A4A-2B943FC9164F}" type="parTrans" cxnId="{1E249EF8-0D23-401F-877E-CB1190388C7A}">
      <dgm:prSet/>
      <dgm:spPr/>
      <dgm:t>
        <a:bodyPr/>
        <a:lstStyle/>
        <a:p>
          <a:endParaRPr lang="en-US"/>
        </a:p>
      </dgm:t>
    </dgm:pt>
    <dgm:pt modelId="{E047ECDB-22FB-46C7-AD9B-31814CACAC97}" type="sibTrans" cxnId="{1E249EF8-0D23-401F-877E-CB1190388C7A}">
      <dgm:prSet/>
      <dgm:spPr/>
      <dgm:t>
        <a:bodyPr/>
        <a:lstStyle/>
        <a:p>
          <a:endParaRPr lang="en-US"/>
        </a:p>
      </dgm:t>
    </dgm:pt>
    <dgm:pt modelId="{B862064F-1BD5-2848-A48E-234CF4113F40}" type="pres">
      <dgm:prSet presAssocID="{6146AEC3-D324-40E5-AA63-563432A08D02}" presName="Name0" presStyleCnt="0">
        <dgm:presLayoutVars>
          <dgm:dir/>
          <dgm:resizeHandles val="exact"/>
        </dgm:presLayoutVars>
      </dgm:prSet>
      <dgm:spPr/>
    </dgm:pt>
    <dgm:pt modelId="{047F4756-C743-8442-A812-ACD515174DD0}" type="pres">
      <dgm:prSet presAssocID="{F5999171-4AE1-4F9E-908E-EC306F9BFA80}" presName="node" presStyleLbl="node1" presStyleIdx="0" presStyleCnt="8">
        <dgm:presLayoutVars>
          <dgm:bulletEnabled val="1"/>
        </dgm:presLayoutVars>
      </dgm:prSet>
      <dgm:spPr/>
    </dgm:pt>
    <dgm:pt modelId="{A3BED262-9555-0944-8BDE-4753EFB15E4A}" type="pres">
      <dgm:prSet presAssocID="{85FD20CD-F2F4-4B10-A7E7-9FCFB08E20D1}" presName="sibTrans" presStyleLbl="sibTrans1D1" presStyleIdx="0" presStyleCnt="7"/>
      <dgm:spPr/>
    </dgm:pt>
    <dgm:pt modelId="{440ED32B-DD51-1D46-AF7B-7E3E77DD7A41}" type="pres">
      <dgm:prSet presAssocID="{85FD20CD-F2F4-4B10-A7E7-9FCFB08E20D1}" presName="connectorText" presStyleLbl="sibTrans1D1" presStyleIdx="0" presStyleCnt="7"/>
      <dgm:spPr/>
    </dgm:pt>
    <dgm:pt modelId="{FF38CC3A-627A-3843-B302-81CA33F5E800}" type="pres">
      <dgm:prSet presAssocID="{0B0C1BE4-8B18-499A-A6F2-BE1A359A761D}" presName="node" presStyleLbl="node1" presStyleIdx="1" presStyleCnt="8">
        <dgm:presLayoutVars>
          <dgm:bulletEnabled val="1"/>
        </dgm:presLayoutVars>
      </dgm:prSet>
      <dgm:spPr/>
    </dgm:pt>
    <dgm:pt modelId="{8F014ECD-89D7-2B42-A714-426963772D49}" type="pres">
      <dgm:prSet presAssocID="{03CA3299-662D-4011-A767-F0E8A343FD88}" presName="sibTrans" presStyleLbl="sibTrans1D1" presStyleIdx="1" presStyleCnt="7"/>
      <dgm:spPr/>
    </dgm:pt>
    <dgm:pt modelId="{120936DD-0C40-C442-8A3B-0FBDD0906B13}" type="pres">
      <dgm:prSet presAssocID="{03CA3299-662D-4011-A767-F0E8A343FD88}" presName="connectorText" presStyleLbl="sibTrans1D1" presStyleIdx="1" presStyleCnt="7"/>
      <dgm:spPr/>
    </dgm:pt>
    <dgm:pt modelId="{E8AD7C25-CEBD-7247-BB6C-7CB7A80DFDA2}" type="pres">
      <dgm:prSet presAssocID="{CC28D028-852C-4F50-9D64-D45025CFA074}" presName="node" presStyleLbl="node1" presStyleIdx="2" presStyleCnt="8">
        <dgm:presLayoutVars>
          <dgm:bulletEnabled val="1"/>
        </dgm:presLayoutVars>
      </dgm:prSet>
      <dgm:spPr/>
    </dgm:pt>
    <dgm:pt modelId="{9A2B638C-2325-0F49-A2E3-33BF94AB044E}" type="pres">
      <dgm:prSet presAssocID="{BFD414F4-36A7-41E2-B906-1EA703CC15B8}" presName="sibTrans" presStyleLbl="sibTrans1D1" presStyleIdx="2" presStyleCnt="7"/>
      <dgm:spPr/>
    </dgm:pt>
    <dgm:pt modelId="{28FF79BB-A10D-3141-B77E-FA0332AAB252}" type="pres">
      <dgm:prSet presAssocID="{BFD414F4-36A7-41E2-B906-1EA703CC15B8}" presName="connectorText" presStyleLbl="sibTrans1D1" presStyleIdx="2" presStyleCnt="7"/>
      <dgm:spPr/>
    </dgm:pt>
    <dgm:pt modelId="{1E8F622C-B03F-1444-8ED3-62F60870DDB9}" type="pres">
      <dgm:prSet presAssocID="{16F3B8A7-E811-466E-B134-16E55E5353EE}" presName="node" presStyleLbl="node1" presStyleIdx="3" presStyleCnt="8">
        <dgm:presLayoutVars>
          <dgm:bulletEnabled val="1"/>
        </dgm:presLayoutVars>
      </dgm:prSet>
      <dgm:spPr/>
    </dgm:pt>
    <dgm:pt modelId="{FA5897A6-40C6-BD4F-848D-3EB872463530}" type="pres">
      <dgm:prSet presAssocID="{17A7CF32-DF5F-4100-9AC8-940633594096}" presName="sibTrans" presStyleLbl="sibTrans1D1" presStyleIdx="3" presStyleCnt="7"/>
      <dgm:spPr/>
    </dgm:pt>
    <dgm:pt modelId="{6BAC57E6-19F8-F34E-98EA-A3B875BD84BF}" type="pres">
      <dgm:prSet presAssocID="{17A7CF32-DF5F-4100-9AC8-940633594096}" presName="connectorText" presStyleLbl="sibTrans1D1" presStyleIdx="3" presStyleCnt="7"/>
      <dgm:spPr/>
    </dgm:pt>
    <dgm:pt modelId="{C2B466CF-925D-9A4B-9F12-9879FCB63658}" type="pres">
      <dgm:prSet presAssocID="{6F601817-6849-45C8-B847-26C586D6BBB6}" presName="node" presStyleLbl="node1" presStyleIdx="4" presStyleCnt="8">
        <dgm:presLayoutVars>
          <dgm:bulletEnabled val="1"/>
        </dgm:presLayoutVars>
      </dgm:prSet>
      <dgm:spPr/>
    </dgm:pt>
    <dgm:pt modelId="{1CB7CC82-F4AC-4643-846A-4F2950C9B025}" type="pres">
      <dgm:prSet presAssocID="{3900E1C0-89F4-45F3-A0A3-28C9B561D11D}" presName="sibTrans" presStyleLbl="sibTrans1D1" presStyleIdx="4" presStyleCnt="7"/>
      <dgm:spPr/>
    </dgm:pt>
    <dgm:pt modelId="{45DB846D-5FD5-3E4D-B778-DC753FA38563}" type="pres">
      <dgm:prSet presAssocID="{3900E1C0-89F4-45F3-A0A3-28C9B561D11D}" presName="connectorText" presStyleLbl="sibTrans1D1" presStyleIdx="4" presStyleCnt="7"/>
      <dgm:spPr/>
    </dgm:pt>
    <dgm:pt modelId="{F052EDB8-607F-9A4A-8F67-C9E18D1DE404}" type="pres">
      <dgm:prSet presAssocID="{9E34E26B-5641-48CA-9077-A395FB7416D0}" presName="node" presStyleLbl="node1" presStyleIdx="5" presStyleCnt="8">
        <dgm:presLayoutVars>
          <dgm:bulletEnabled val="1"/>
        </dgm:presLayoutVars>
      </dgm:prSet>
      <dgm:spPr/>
    </dgm:pt>
    <dgm:pt modelId="{3389E03C-29FA-5C48-8F1A-E90AE148344B}" type="pres">
      <dgm:prSet presAssocID="{4A703E25-366B-4480-969D-EFE79E986442}" presName="sibTrans" presStyleLbl="sibTrans1D1" presStyleIdx="5" presStyleCnt="7"/>
      <dgm:spPr/>
    </dgm:pt>
    <dgm:pt modelId="{BE150E25-886D-5D44-87AA-F280FD1F9ECD}" type="pres">
      <dgm:prSet presAssocID="{4A703E25-366B-4480-969D-EFE79E986442}" presName="connectorText" presStyleLbl="sibTrans1D1" presStyleIdx="5" presStyleCnt="7"/>
      <dgm:spPr/>
    </dgm:pt>
    <dgm:pt modelId="{7E7DB209-5469-5F4B-B6FA-16B702D414F5}" type="pres">
      <dgm:prSet presAssocID="{B7FF99C9-3456-4732-B966-246A54D8B3C7}" presName="node" presStyleLbl="node1" presStyleIdx="6" presStyleCnt="8">
        <dgm:presLayoutVars>
          <dgm:bulletEnabled val="1"/>
        </dgm:presLayoutVars>
      </dgm:prSet>
      <dgm:spPr/>
    </dgm:pt>
    <dgm:pt modelId="{32F6733C-EE7F-FF4B-91C9-CD6AF1BC653F}" type="pres">
      <dgm:prSet presAssocID="{F9BF4101-1CAF-4CBB-A16D-07D6EF3E37B8}" presName="sibTrans" presStyleLbl="sibTrans1D1" presStyleIdx="6" presStyleCnt="7"/>
      <dgm:spPr/>
    </dgm:pt>
    <dgm:pt modelId="{0B4BCFE8-CF19-4A42-833A-CAF54D44ACA9}" type="pres">
      <dgm:prSet presAssocID="{F9BF4101-1CAF-4CBB-A16D-07D6EF3E37B8}" presName="connectorText" presStyleLbl="sibTrans1D1" presStyleIdx="6" presStyleCnt="7"/>
      <dgm:spPr/>
    </dgm:pt>
    <dgm:pt modelId="{3DE4B599-E468-4744-8FF6-6C638CE78DAE}" type="pres">
      <dgm:prSet presAssocID="{3A69C92F-12F8-48CA-BA08-C435C0AE1D3D}" presName="node" presStyleLbl="node1" presStyleIdx="7" presStyleCnt="8">
        <dgm:presLayoutVars>
          <dgm:bulletEnabled val="1"/>
        </dgm:presLayoutVars>
      </dgm:prSet>
      <dgm:spPr/>
    </dgm:pt>
  </dgm:ptLst>
  <dgm:cxnLst>
    <dgm:cxn modelId="{7FA31801-4B3E-1946-B62C-C746CAFCA704}" type="presOf" srcId="{F5999171-4AE1-4F9E-908E-EC306F9BFA80}" destId="{047F4756-C743-8442-A812-ACD515174DD0}" srcOrd="0" destOrd="0" presId="urn:microsoft.com/office/officeart/2016/7/layout/RepeatingBendingProcessNew"/>
    <dgm:cxn modelId="{09A83101-97B7-3F4B-9CAB-9ED4E8712459}" type="presOf" srcId="{3900E1C0-89F4-45F3-A0A3-28C9B561D11D}" destId="{1CB7CC82-F4AC-4643-846A-4F2950C9B025}" srcOrd="0" destOrd="0" presId="urn:microsoft.com/office/officeart/2016/7/layout/RepeatingBendingProcessNew"/>
    <dgm:cxn modelId="{D5310903-1F61-459C-9F48-5E239D2682A6}" srcId="{6146AEC3-D324-40E5-AA63-563432A08D02}" destId="{16F3B8A7-E811-466E-B134-16E55E5353EE}" srcOrd="3" destOrd="0" parTransId="{AC8ACC27-B154-47C3-9C7D-6876D0D18CF1}" sibTransId="{17A7CF32-DF5F-4100-9AC8-940633594096}"/>
    <dgm:cxn modelId="{C93C9F06-3B9C-41F8-984D-45028C75616F}" srcId="{6146AEC3-D324-40E5-AA63-563432A08D02}" destId="{CC28D028-852C-4F50-9D64-D45025CFA074}" srcOrd="2" destOrd="0" parTransId="{6114537D-9756-4EB9-9E59-CF14D8ED9166}" sibTransId="{BFD414F4-36A7-41E2-B906-1EA703CC15B8}"/>
    <dgm:cxn modelId="{08098C07-D219-EC4F-A972-D44DDCD9DDD6}" type="presOf" srcId="{17A7CF32-DF5F-4100-9AC8-940633594096}" destId="{FA5897A6-40C6-BD4F-848D-3EB872463530}" srcOrd="0" destOrd="0" presId="urn:microsoft.com/office/officeart/2016/7/layout/RepeatingBendingProcessNew"/>
    <dgm:cxn modelId="{4F733E20-57BE-0F4B-90D4-D1AF4F67FAD9}" type="presOf" srcId="{85FD20CD-F2F4-4B10-A7E7-9FCFB08E20D1}" destId="{440ED32B-DD51-1D46-AF7B-7E3E77DD7A41}" srcOrd="1" destOrd="0" presId="urn:microsoft.com/office/officeart/2016/7/layout/RepeatingBendingProcessNew"/>
    <dgm:cxn modelId="{9745C333-3333-C947-BF71-6CE4354465E2}" type="presOf" srcId="{F9BF4101-1CAF-4CBB-A16D-07D6EF3E37B8}" destId="{0B4BCFE8-CF19-4A42-833A-CAF54D44ACA9}" srcOrd="1" destOrd="0" presId="urn:microsoft.com/office/officeart/2016/7/layout/RepeatingBendingProcessNew"/>
    <dgm:cxn modelId="{EF131636-3906-5C4C-BBB8-AD5D5196BD95}" type="presOf" srcId="{85FD20CD-F2F4-4B10-A7E7-9FCFB08E20D1}" destId="{A3BED262-9555-0944-8BDE-4753EFB15E4A}" srcOrd="0" destOrd="0" presId="urn:microsoft.com/office/officeart/2016/7/layout/RepeatingBendingProcessNew"/>
    <dgm:cxn modelId="{D95A7638-769B-405B-82D7-2CE1B6D766F7}" srcId="{6146AEC3-D324-40E5-AA63-563432A08D02}" destId="{B7FF99C9-3456-4732-B966-246A54D8B3C7}" srcOrd="6" destOrd="0" parTransId="{0375F059-411B-4903-95E7-D33DE50EDC31}" sibTransId="{F9BF4101-1CAF-4CBB-A16D-07D6EF3E37B8}"/>
    <dgm:cxn modelId="{B76B643E-4365-BB41-9749-3E4169744820}" type="presOf" srcId="{B7FF99C9-3456-4732-B966-246A54D8B3C7}" destId="{7E7DB209-5469-5F4B-B6FA-16B702D414F5}" srcOrd="0" destOrd="0" presId="urn:microsoft.com/office/officeart/2016/7/layout/RepeatingBendingProcessNew"/>
    <dgm:cxn modelId="{654D054A-6497-C64A-8561-874B6FA0349C}" type="presOf" srcId="{BFD414F4-36A7-41E2-B906-1EA703CC15B8}" destId="{9A2B638C-2325-0F49-A2E3-33BF94AB044E}" srcOrd="0" destOrd="0" presId="urn:microsoft.com/office/officeart/2016/7/layout/RepeatingBendingProcessNew"/>
    <dgm:cxn modelId="{BC509850-76AC-0D45-8955-642A1362555A}" type="presOf" srcId="{3A69C92F-12F8-48CA-BA08-C435C0AE1D3D}" destId="{3DE4B599-E468-4744-8FF6-6C638CE78DAE}" srcOrd="0" destOrd="0" presId="urn:microsoft.com/office/officeart/2016/7/layout/RepeatingBendingProcessNew"/>
    <dgm:cxn modelId="{8CC75D56-C1DD-4D4F-8498-4C916C431373}" type="presOf" srcId="{6F601817-6849-45C8-B847-26C586D6BBB6}" destId="{C2B466CF-925D-9A4B-9F12-9879FCB63658}" srcOrd="0" destOrd="0" presId="urn:microsoft.com/office/officeart/2016/7/layout/RepeatingBendingProcessNew"/>
    <dgm:cxn modelId="{35D8A079-9D10-E14B-9495-0AA7B37E3EE2}" type="presOf" srcId="{03CA3299-662D-4011-A767-F0E8A343FD88}" destId="{8F014ECD-89D7-2B42-A714-426963772D49}" srcOrd="0" destOrd="0" presId="urn:microsoft.com/office/officeart/2016/7/layout/RepeatingBendingProcessNew"/>
    <dgm:cxn modelId="{DF7BE48B-B3DF-2346-AEF8-FACAC3D40C5E}" type="presOf" srcId="{3900E1C0-89F4-45F3-A0A3-28C9B561D11D}" destId="{45DB846D-5FD5-3E4D-B778-DC753FA38563}" srcOrd="1" destOrd="0" presId="urn:microsoft.com/office/officeart/2016/7/layout/RepeatingBendingProcessNew"/>
    <dgm:cxn modelId="{74B01D90-5C4D-9341-8DE8-8FA4FDA25738}" type="presOf" srcId="{0B0C1BE4-8B18-499A-A6F2-BE1A359A761D}" destId="{FF38CC3A-627A-3843-B302-81CA33F5E800}" srcOrd="0" destOrd="0" presId="urn:microsoft.com/office/officeart/2016/7/layout/RepeatingBendingProcessNew"/>
    <dgm:cxn modelId="{0166B99B-CCF9-AF48-B415-92FAC343810C}" type="presOf" srcId="{16F3B8A7-E811-466E-B134-16E55E5353EE}" destId="{1E8F622C-B03F-1444-8ED3-62F60870DDB9}" srcOrd="0" destOrd="0" presId="urn:microsoft.com/office/officeart/2016/7/layout/RepeatingBendingProcessNew"/>
    <dgm:cxn modelId="{877542A8-103B-7C45-BC7D-F35917A69AB9}" type="presOf" srcId="{03CA3299-662D-4011-A767-F0E8A343FD88}" destId="{120936DD-0C40-C442-8A3B-0FBDD0906B13}" srcOrd="1" destOrd="0" presId="urn:microsoft.com/office/officeart/2016/7/layout/RepeatingBendingProcessNew"/>
    <dgm:cxn modelId="{D2716AAE-226C-1047-BC22-774EB909C16F}" type="presOf" srcId="{4A703E25-366B-4480-969D-EFE79E986442}" destId="{3389E03C-29FA-5C48-8F1A-E90AE148344B}" srcOrd="0" destOrd="0" presId="urn:microsoft.com/office/officeart/2016/7/layout/RepeatingBendingProcessNew"/>
    <dgm:cxn modelId="{FF85BFB1-A436-8E46-A8A9-3F55CA07ABA4}" type="presOf" srcId="{BFD414F4-36A7-41E2-B906-1EA703CC15B8}" destId="{28FF79BB-A10D-3141-B77E-FA0332AAB252}" srcOrd="1" destOrd="0" presId="urn:microsoft.com/office/officeart/2016/7/layout/RepeatingBendingProcessNew"/>
    <dgm:cxn modelId="{54D4B1B2-0009-4EA7-A60D-39E8498DBE1D}" srcId="{6146AEC3-D324-40E5-AA63-563432A08D02}" destId="{0B0C1BE4-8B18-499A-A6F2-BE1A359A761D}" srcOrd="1" destOrd="0" parTransId="{4E4414B3-2758-4CD2-B867-5E6BA31A405C}" sibTransId="{03CA3299-662D-4011-A767-F0E8A343FD88}"/>
    <dgm:cxn modelId="{55FF65B3-2D4F-455C-9B44-48BEBA59DD4C}" srcId="{6146AEC3-D324-40E5-AA63-563432A08D02}" destId="{6F601817-6849-45C8-B847-26C586D6BBB6}" srcOrd="4" destOrd="0" parTransId="{40E4B3CC-758F-4954-AAE4-A71C18B7B867}" sibTransId="{3900E1C0-89F4-45F3-A0A3-28C9B561D11D}"/>
    <dgm:cxn modelId="{A34414C0-8B8B-404D-AC88-E4673267F56C}" srcId="{6146AEC3-D324-40E5-AA63-563432A08D02}" destId="{9E34E26B-5641-48CA-9077-A395FB7416D0}" srcOrd="5" destOrd="0" parTransId="{4841D6C7-65E4-486C-8BD0-C2DACB7914A4}" sibTransId="{4A703E25-366B-4480-969D-EFE79E986442}"/>
    <dgm:cxn modelId="{4873C0C1-BBD0-C641-848E-859A293329EC}" type="presOf" srcId="{6146AEC3-D324-40E5-AA63-563432A08D02}" destId="{B862064F-1BD5-2848-A48E-234CF4113F40}" srcOrd="0" destOrd="0" presId="urn:microsoft.com/office/officeart/2016/7/layout/RepeatingBendingProcessNew"/>
    <dgm:cxn modelId="{AA2ACCC4-2F78-A54A-A7B7-AD598D86F2FA}" type="presOf" srcId="{4A703E25-366B-4480-969D-EFE79E986442}" destId="{BE150E25-886D-5D44-87AA-F280FD1F9ECD}" srcOrd="1" destOrd="0" presId="urn:microsoft.com/office/officeart/2016/7/layout/RepeatingBendingProcessNew"/>
    <dgm:cxn modelId="{C9AE6EC9-29B8-2B42-827E-0844F066FB6E}" type="presOf" srcId="{9E34E26B-5641-48CA-9077-A395FB7416D0}" destId="{F052EDB8-607F-9A4A-8F67-C9E18D1DE404}" srcOrd="0" destOrd="0" presId="urn:microsoft.com/office/officeart/2016/7/layout/RepeatingBendingProcessNew"/>
    <dgm:cxn modelId="{C07716CA-54D6-2244-831E-D23535993B13}" type="presOf" srcId="{F9BF4101-1CAF-4CBB-A16D-07D6EF3E37B8}" destId="{32F6733C-EE7F-FF4B-91C9-CD6AF1BC653F}" srcOrd="0" destOrd="0" presId="urn:microsoft.com/office/officeart/2016/7/layout/RepeatingBendingProcessNew"/>
    <dgm:cxn modelId="{69E9EBCA-73D7-5449-BB41-90BA6B77A04F}" type="presOf" srcId="{CC28D028-852C-4F50-9D64-D45025CFA074}" destId="{E8AD7C25-CEBD-7247-BB6C-7CB7A80DFDA2}" srcOrd="0" destOrd="0" presId="urn:microsoft.com/office/officeart/2016/7/layout/RepeatingBendingProcessNew"/>
    <dgm:cxn modelId="{4659C1D0-8B50-4430-B850-3AAE656A0353}" srcId="{6146AEC3-D324-40E5-AA63-563432A08D02}" destId="{F5999171-4AE1-4F9E-908E-EC306F9BFA80}" srcOrd="0" destOrd="0" parTransId="{2681E54A-DC50-46AE-8BDB-808EFC98FE7F}" sibTransId="{85FD20CD-F2F4-4B10-A7E7-9FCFB08E20D1}"/>
    <dgm:cxn modelId="{B3A972D7-A4BB-1B41-AB75-28456C55E9F5}" type="presOf" srcId="{17A7CF32-DF5F-4100-9AC8-940633594096}" destId="{6BAC57E6-19F8-F34E-98EA-A3B875BD84BF}" srcOrd="1" destOrd="0" presId="urn:microsoft.com/office/officeart/2016/7/layout/RepeatingBendingProcessNew"/>
    <dgm:cxn modelId="{1E249EF8-0D23-401F-877E-CB1190388C7A}" srcId="{6146AEC3-D324-40E5-AA63-563432A08D02}" destId="{3A69C92F-12F8-48CA-BA08-C435C0AE1D3D}" srcOrd="7" destOrd="0" parTransId="{C5121EE1-49B5-437F-8A4A-2B943FC9164F}" sibTransId="{E047ECDB-22FB-46C7-AD9B-31814CACAC97}"/>
    <dgm:cxn modelId="{D58BEA57-0D8D-D246-B961-D6FE84C97EB6}" type="presParOf" srcId="{B862064F-1BD5-2848-A48E-234CF4113F40}" destId="{047F4756-C743-8442-A812-ACD515174DD0}" srcOrd="0" destOrd="0" presId="urn:microsoft.com/office/officeart/2016/7/layout/RepeatingBendingProcessNew"/>
    <dgm:cxn modelId="{DD422525-7382-C54A-8867-4F8FA0BE188A}" type="presParOf" srcId="{B862064F-1BD5-2848-A48E-234CF4113F40}" destId="{A3BED262-9555-0944-8BDE-4753EFB15E4A}" srcOrd="1" destOrd="0" presId="urn:microsoft.com/office/officeart/2016/7/layout/RepeatingBendingProcessNew"/>
    <dgm:cxn modelId="{A0978DBA-204C-184E-A537-03592A1C9918}" type="presParOf" srcId="{A3BED262-9555-0944-8BDE-4753EFB15E4A}" destId="{440ED32B-DD51-1D46-AF7B-7E3E77DD7A41}" srcOrd="0" destOrd="0" presId="urn:microsoft.com/office/officeart/2016/7/layout/RepeatingBendingProcessNew"/>
    <dgm:cxn modelId="{C66965C5-0E3B-4C49-8616-AC5D44219DE1}" type="presParOf" srcId="{B862064F-1BD5-2848-A48E-234CF4113F40}" destId="{FF38CC3A-627A-3843-B302-81CA33F5E800}" srcOrd="2" destOrd="0" presId="urn:microsoft.com/office/officeart/2016/7/layout/RepeatingBendingProcessNew"/>
    <dgm:cxn modelId="{83193139-34E0-AB4F-853E-57582D638060}" type="presParOf" srcId="{B862064F-1BD5-2848-A48E-234CF4113F40}" destId="{8F014ECD-89D7-2B42-A714-426963772D49}" srcOrd="3" destOrd="0" presId="urn:microsoft.com/office/officeart/2016/7/layout/RepeatingBendingProcessNew"/>
    <dgm:cxn modelId="{36B9F6C3-4E78-5F41-9250-BF405FF5EC4D}" type="presParOf" srcId="{8F014ECD-89D7-2B42-A714-426963772D49}" destId="{120936DD-0C40-C442-8A3B-0FBDD0906B13}" srcOrd="0" destOrd="0" presId="urn:microsoft.com/office/officeart/2016/7/layout/RepeatingBendingProcessNew"/>
    <dgm:cxn modelId="{8E020AE4-69F5-304F-BF79-D617FD63138E}" type="presParOf" srcId="{B862064F-1BD5-2848-A48E-234CF4113F40}" destId="{E8AD7C25-CEBD-7247-BB6C-7CB7A80DFDA2}" srcOrd="4" destOrd="0" presId="urn:microsoft.com/office/officeart/2016/7/layout/RepeatingBendingProcessNew"/>
    <dgm:cxn modelId="{853453B3-75F9-3642-86D0-1AC65FCFA7D1}" type="presParOf" srcId="{B862064F-1BD5-2848-A48E-234CF4113F40}" destId="{9A2B638C-2325-0F49-A2E3-33BF94AB044E}" srcOrd="5" destOrd="0" presId="urn:microsoft.com/office/officeart/2016/7/layout/RepeatingBendingProcessNew"/>
    <dgm:cxn modelId="{C7FE79AF-A494-8444-8D12-3DE68064DB77}" type="presParOf" srcId="{9A2B638C-2325-0F49-A2E3-33BF94AB044E}" destId="{28FF79BB-A10D-3141-B77E-FA0332AAB252}" srcOrd="0" destOrd="0" presId="urn:microsoft.com/office/officeart/2016/7/layout/RepeatingBendingProcessNew"/>
    <dgm:cxn modelId="{C3D57AB7-6F36-854B-8277-AADC05990FB8}" type="presParOf" srcId="{B862064F-1BD5-2848-A48E-234CF4113F40}" destId="{1E8F622C-B03F-1444-8ED3-62F60870DDB9}" srcOrd="6" destOrd="0" presId="urn:microsoft.com/office/officeart/2016/7/layout/RepeatingBendingProcessNew"/>
    <dgm:cxn modelId="{C4CCA89D-1A17-A64B-8CEA-C136B9F8ABAE}" type="presParOf" srcId="{B862064F-1BD5-2848-A48E-234CF4113F40}" destId="{FA5897A6-40C6-BD4F-848D-3EB872463530}" srcOrd="7" destOrd="0" presId="urn:microsoft.com/office/officeart/2016/7/layout/RepeatingBendingProcessNew"/>
    <dgm:cxn modelId="{214BC101-8BD0-964E-B59C-371CF0DF2D23}" type="presParOf" srcId="{FA5897A6-40C6-BD4F-848D-3EB872463530}" destId="{6BAC57E6-19F8-F34E-98EA-A3B875BD84BF}" srcOrd="0" destOrd="0" presId="urn:microsoft.com/office/officeart/2016/7/layout/RepeatingBendingProcessNew"/>
    <dgm:cxn modelId="{A0C84EE9-F864-5C43-A634-EEBDB7D1B4BA}" type="presParOf" srcId="{B862064F-1BD5-2848-A48E-234CF4113F40}" destId="{C2B466CF-925D-9A4B-9F12-9879FCB63658}" srcOrd="8" destOrd="0" presId="urn:microsoft.com/office/officeart/2016/7/layout/RepeatingBendingProcessNew"/>
    <dgm:cxn modelId="{1F734489-26AF-324D-A89F-8C1F3D8A0C3D}" type="presParOf" srcId="{B862064F-1BD5-2848-A48E-234CF4113F40}" destId="{1CB7CC82-F4AC-4643-846A-4F2950C9B025}" srcOrd="9" destOrd="0" presId="urn:microsoft.com/office/officeart/2016/7/layout/RepeatingBendingProcessNew"/>
    <dgm:cxn modelId="{CE1A4615-F4A0-DA48-8B93-D51AF87AE325}" type="presParOf" srcId="{1CB7CC82-F4AC-4643-846A-4F2950C9B025}" destId="{45DB846D-5FD5-3E4D-B778-DC753FA38563}" srcOrd="0" destOrd="0" presId="urn:microsoft.com/office/officeart/2016/7/layout/RepeatingBendingProcessNew"/>
    <dgm:cxn modelId="{ECAEAFAB-71C4-B644-AC5E-0CA76B9B555B}" type="presParOf" srcId="{B862064F-1BD5-2848-A48E-234CF4113F40}" destId="{F052EDB8-607F-9A4A-8F67-C9E18D1DE404}" srcOrd="10" destOrd="0" presId="urn:microsoft.com/office/officeart/2016/7/layout/RepeatingBendingProcessNew"/>
    <dgm:cxn modelId="{C00FAD39-0FE1-EB46-87D4-BB115650209F}" type="presParOf" srcId="{B862064F-1BD5-2848-A48E-234CF4113F40}" destId="{3389E03C-29FA-5C48-8F1A-E90AE148344B}" srcOrd="11" destOrd="0" presId="urn:microsoft.com/office/officeart/2016/7/layout/RepeatingBendingProcessNew"/>
    <dgm:cxn modelId="{0D8798AC-BCE7-8E4D-8835-D6A8DAD76127}" type="presParOf" srcId="{3389E03C-29FA-5C48-8F1A-E90AE148344B}" destId="{BE150E25-886D-5D44-87AA-F280FD1F9ECD}" srcOrd="0" destOrd="0" presId="urn:microsoft.com/office/officeart/2016/7/layout/RepeatingBendingProcessNew"/>
    <dgm:cxn modelId="{C9B3C85D-32EF-BE44-8EDE-F99D0F78A1B6}" type="presParOf" srcId="{B862064F-1BD5-2848-A48E-234CF4113F40}" destId="{7E7DB209-5469-5F4B-B6FA-16B702D414F5}" srcOrd="12" destOrd="0" presId="urn:microsoft.com/office/officeart/2016/7/layout/RepeatingBendingProcessNew"/>
    <dgm:cxn modelId="{DFC58332-477B-1A45-92B9-9EED9DF9E498}" type="presParOf" srcId="{B862064F-1BD5-2848-A48E-234CF4113F40}" destId="{32F6733C-EE7F-FF4B-91C9-CD6AF1BC653F}" srcOrd="13" destOrd="0" presId="urn:microsoft.com/office/officeart/2016/7/layout/RepeatingBendingProcessNew"/>
    <dgm:cxn modelId="{CE925BD7-F4B0-A544-B6ED-C4B054A9B41F}" type="presParOf" srcId="{32F6733C-EE7F-FF4B-91C9-CD6AF1BC653F}" destId="{0B4BCFE8-CF19-4A42-833A-CAF54D44ACA9}" srcOrd="0" destOrd="0" presId="urn:microsoft.com/office/officeart/2016/7/layout/RepeatingBendingProcessNew"/>
    <dgm:cxn modelId="{221FC29C-A488-C845-95F0-A8363C46CFD1}" type="presParOf" srcId="{B862064F-1BD5-2848-A48E-234CF4113F40}" destId="{3DE4B599-E468-4744-8FF6-6C638CE78DAE}" srcOrd="14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F9EFF6-A40B-484C-8F1C-39FC0459AA72}" type="doc">
      <dgm:prSet loTypeId="urn:microsoft.com/office/officeart/2005/8/layout/process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2F311F-44D0-4447-84A1-437C84F4D694}">
      <dgm:prSet phldrT="[Text]"/>
      <dgm:spPr/>
      <dgm:t>
        <a:bodyPr/>
        <a:lstStyle/>
        <a:p>
          <a:r>
            <a:rPr lang="hr-HR" noProof="0" dirty="0"/>
            <a:t>1. Faza </a:t>
          </a:r>
        </a:p>
      </dgm:t>
    </dgm:pt>
    <dgm:pt modelId="{B2CE7B09-C978-394D-A08B-35A788DEC2A6}" type="parTrans" cxnId="{D145EC56-EFFF-2B46-8ED7-C2ACF6303721}">
      <dgm:prSet/>
      <dgm:spPr/>
      <dgm:t>
        <a:bodyPr/>
        <a:lstStyle/>
        <a:p>
          <a:endParaRPr lang="en-US"/>
        </a:p>
      </dgm:t>
    </dgm:pt>
    <dgm:pt modelId="{423EDDEE-FEE5-8046-ABE3-E08F19EA252A}" type="sibTrans" cxnId="{D145EC56-EFFF-2B46-8ED7-C2ACF6303721}">
      <dgm:prSet/>
      <dgm:spPr/>
      <dgm:t>
        <a:bodyPr/>
        <a:lstStyle/>
        <a:p>
          <a:endParaRPr lang="hr-HR" noProof="0" dirty="0"/>
        </a:p>
      </dgm:t>
    </dgm:pt>
    <dgm:pt modelId="{5FD624C9-4962-A249-AF28-27DCA76349DB}">
      <dgm:prSet phldrT="[Text]"/>
      <dgm:spPr/>
      <dgm:t>
        <a:bodyPr/>
        <a:lstStyle/>
        <a:p>
          <a:r>
            <a:rPr lang="hr-HR" noProof="0" dirty="0"/>
            <a:t>Izgradnja odnosa </a:t>
          </a:r>
        </a:p>
      </dgm:t>
    </dgm:pt>
    <dgm:pt modelId="{DBCFD728-C023-8141-86BC-2A7B78082FF3}" type="parTrans" cxnId="{4FAB7792-5111-174A-B5C7-01AD4E9FC4D0}">
      <dgm:prSet/>
      <dgm:spPr/>
      <dgm:t>
        <a:bodyPr/>
        <a:lstStyle/>
        <a:p>
          <a:endParaRPr lang="en-US"/>
        </a:p>
      </dgm:t>
    </dgm:pt>
    <dgm:pt modelId="{3E413B6B-2F51-D744-A603-5B3D0F23391B}" type="sibTrans" cxnId="{4FAB7792-5111-174A-B5C7-01AD4E9FC4D0}">
      <dgm:prSet/>
      <dgm:spPr/>
      <dgm:t>
        <a:bodyPr/>
        <a:lstStyle/>
        <a:p>
          <a:endParaRPr lang="en-US"/>
        </a:p>
      </dgm:t>
    </dgm:pt>
    <dgm:pt modelId="{3A6A46F9-765C-7244-AC61-DD205260D1E6}">
      <dgm:prSet phldrT="[Text]"/>
      <dgm:spPr/>
      <dgm:t>
        <a:bodyPr/>
        <a:lstStyle/>
        <a:p>
          <a:r>
            <a:rPr lang="hr-HR" noProof="0" dirty="0"/>
            <a:t>2. Faza </a:t>
          </a:r>
        </a:p>
      </dgm:t>
    </dgm:pt>
    <dgm:pt modelId="{7742C1D6-CC8D-B44F-8D65-E737B62A70DC}" type="parTrans" cxnId="{E644293B-FC0A-B641-BA1D-D4F6A8E1E3FE}">
      <dgm:prSet/>
      <dgm:spPr/>
      <dgm:t>
        <a:bodyPr/>
        <a:lstStyle/>
        <a:p>
          <a:endParaRPr lang="en-US"/>
        </a:p>
      </dgm:t>
    </dgm:pt>
    <dgm:pt modelId="{4DDE8FE0-32E2-9F4C-AA0C-99B8F0F30A39}" type="sibTrans" cxnId="{E644293B-FC0A-B641-BA1D-D4F6A8E1E3FE}">
      <dgm:prSet/>
      <dgm:spPr/>
      <dgm:t>
        <a:bodyPr/>
        <a:lstStyle/>
        <a:p>
          <a:endParaRPr lang="hr-HR" noProof="0" dirty="0"/>
        </a:p>
      </dgm:t>
    </dgm:pt>
    <dgm:pt modelId="{D1B7F5B8-B53E-F044-BEA7-D5B4C198383F}">
      <dgm:prSet phldrT="[Text]"/>
      <dgm:spPr/>
      <dgm:t>
        <a:bodyPr/>
        <a:lstStyle/>
        <a:p>
          <a:r>
            <a:rPr lang="hr-HR" noProof="0" dirty="0"/>
            <a:t>Nastavak rada na ciljevima </a:t>
          </a:r>
        </a:p>
      </dgm:t>
    </dgm:pt>
    <dgm:pt modelId="{B268C26E-63DC-9E41-9C09-0246F9890CF3}" type="parTrans" cxnId="{5FAC8D4D-AFF5-7D40-8B56-E9E82DCCC59D}">
      <dgm:prSet/>
      <dgm:spPr/>
      <dgm:t>
        <a:bodyPr/>
        <a:lstStyle/>
        <a:p>
          <a:endParaRPr lang="en-US"/>
        </a:p>
      </dgm:t>
    </dgm:pt>
    <dgm:pt modelId="{D51D491E-BA7B-8946-B9C8-1527C92AC4E9}" type="sibTrans" cxnId="{5FAC8D4D-AFF5-7D40-8B56-E9E82DCCC59D}">
      <dgm:prSet/>
      <dgm:spPr/>
      <dgm:t>
        <a:bodyPr/>
        <a:lstStyle/>
        <a:p>
          <a:endParaRPr lang="en-US"/>
        </a:p>
      </dgm:t>
    </dgm:pt>
    <dgm:pt modelId="{47D03C57-24E0-9E49-8438-40F1E9A89D2B}">
      <dgm:prSet phldrT="[Text]"/>
      <dgm:spPr/>
      <dgm:t>
        <a:bodyPr/>
        <a:lstStyle/>
        <a:p>
          <a:r>
            <a:rPr lang="hr-HR" noProof="0" dirty="0"/>
            <a:t>3 faza </a:t>
          </a:r>
        </a:p>
      </dgm:t>
    </dgm:pt>
    <dgm:pt modelId="{4D1811F3-8932-FD46-8A25-87781E03EFF6}" type="parTrans" cxnId="{19F28F2D-5CF5-8C40-B95A-D5F81988A8F9}">
      <dgm:prSet/>
      <dgm:spPr/>
      <dgm:t>
        <a:bodyPr/>
        <a:lstStyle/>
        <a:p>
          <a:endParaRPr lang="en-US"/>
        </a:p>
      </dgm:t>
    </dgm:pt>
    <dgm:pt modelId="{864BD1C9-ED50-6A42-8E6E-62DBAF08BF92}" type="sibTrans" cxnId="{19F28F2D-5CF5-8C40-B95A-D5F81988A8F9}">
      <dgm:prSet/>
      <dgm:spPr/>
      <dgm:t>
        <a:bodyPr/>
        <a:lstStyle/>
        <a:p>
          <a:endParaRPr lang="en-US"/>
        </a:p>
      </dgm:t>
    </dgm:pt>
    <dgm:pt modelId="{6F6808B8-76DB-C647-8B7E-25AF3FA39FF1}">
      <dgm:prSet phldrT="[Text]"/>
      <dgm:spPr/>
      <dgm:t>
        <a:bodyPr/>
        <a:lstStyle/>
        <a:p>
          <a:r>
            <a:rPr lang="hr-HR" noProof="0" dirty="0"/>
            <a:t>Rad na ciljevima </a:t>
          </a:r>
        </a:p>
      </dgm:t>
    </dgm:pt>
    <dgm:pt modelId="{561B91B1-E59B-0C4F-840B-84172E0ED387}" type="parTrans" cxnId="{F95DC3E9-7602-5648-B9B5-C523BC5C8249}">
      <dgm:prSet/>
      <dgm:spPr/>
      <dgm:t>
        <a:bodyPr/>
        <a:lstStyle/>
        <a:p>
          <a:endParaRPr lang="en-US"/>
        </a:p>
      </dgm:t>
    </dgm:pt>
    <dgm:pt modelId="{5E227F87-3963-7746-A8D4-AEA5920EDF8C}" type="sibTrans" cxnId="{F95DC3E9-7602-5648-B9B5-C523BC5C8249}">
      <dgm:prSet/>
      <dgm:spPr/>
      <dgm:t>
        <a:bodyPr/>
        <a:lstStyle/>
        <a:p>
          <a:endParaRPr lang="en-US"/>
        </a:p>
      </dgm:t>
    </dgm:pt>
    <dgm:pt modelId="{8A51C575-2649-BD4D-8CA6-D5B4D0273EE6}">
      <dgm:prSet phldrT="[Text]"/>
      <dgm:spPr/>
      <dgm:t>
        <a:bodyPr/>
        <a:lstStyle/>
        <a:p>
          <a:r>
            <a:rPr lang="hr-HR" noProof="0" dirty="0"/>
            <a:t>Utvrđivanje </a:t>
          </a:r>
          <a:r>
            <a:rPr lang="hr-HR" noProof="0" dirty="0" err="1"/>
            <a:t>klijentovih</a:t>
          </a:r>
          <a:r>
            <a:rPr lang="hr-HR" noProof="0" dirty="0"/>
            <a:t> aspiracija, vrijednosti I ciljeva </a:t>
          </a:r>
        </a:p>
      </dgm:t>
    </dgm:pt>
    <dgm:pt modelId="{B1CCF5EA-0FBB-5148-9387-FF58D87BE435}" type="parTrans" cxnId="{E9284040-AFF4-0140-AF8E-7E70D006F700}">
      <dgm:prSet/>
      <dgm:spPr/>
    </dgm:pt>
    <dgm:pt modelId="{ED0157DE-BCD6-1D4D-BE88-D946F41046E4}" type="sibTrans" cxnId="{E9284040-AFF4-0140-AF8E-7E70D006F700}">
      <dgm:prSet/>
      <dgm:spPr/>
    </dgm:pt>
    <dgm:pt modelId="{91268CAB-DC93-B04C-8DBB-4B6B812E903E}">
      <dgm:prSet phldrT="[Text]"/>
      <dgm:spPr/>
      <dgm:t>
        <a:bodyPr/>
        <a:lstStyle/>
        <a:p>
          <a:r>
            <a:rPr lang="hr-HR" noProof="0" dirty="0"/>
            <a:t>Rješavanje prepreka koje ometaju postizanje ciljeva </a:t>
          </a:r>
        </a:p>
      </dgm:t>
    </dgm:pt>
    <dgm:pt modelId="{BFC5D4EC-24F6-3D42-BF94-5E1B163005B4}" type="parTrans" cxnId="{8F6C96F9-6ED6-534A-937A-54D7CFDA2106}">
      <dgm:prSet/>
      <dgm:spPr/>
    </dgm:pt>
    <dgm:pt modelId="{C0A18CA8-B98B-B74C-A305-E938ACDCC199}" type="sibTrans" cxnId="{8F6C96F9-6ED6-534A-937A-54D7CFDA2106}">
      <dgm:prSet/>
      <dgm:spPr/>
    </dgm:pt>
    <dgm:pt modelId="{CFFDADE1-2675-9A47-B7D2-F099A4AE6D80}">
      <dgm:prSet phldrT="[Text]"/>
      <dgm:spPr/>
      <dgm:t>
        <a:bodyPr/>
        <a:lstStyle/>
        <a:p>
          <a:r>
            <a:rPr lang="hr-HR" noProof="0" dirty="0"/>
            <a:t>Edukacija o KBT modelu</a:t>
          </a:r>
        </a:p>
      </dgm:t>
    </dgm:pt>
    <dgm:pt modelId="{4C2CB3CC-F82D-0443-9473-78ECA2E95EC0}" type="parTrans" cxnId="{C0709865-0C66-BA46-A967-198312C7B54A}">
      <dgm:prSet/>
      <dgm:spPr/>
    </dgm:pt>
    <dgm:pt modelId="{2A226CC2-DB0F-2841-AD61-EE3A3AE2289E}" type="sibTrans" cxnId="{C0709865-0C66-BA46-A967-198312C7B54A}">
      <dgm:prSet/>
      <dgm:spPr/>
    </dgm:pt>
    <dgm:pt modelId="{DBEB11F7-2C87-C14C-90C4-0ECE244BDAFE}">
      <dgm:prSet phldrT="[Text]"/>
      <dgm:spPr/>
      <dgm:t>
        <a:bodyPr/>
        <a:lstStyle/>
        <a:p>
          <a:r>
            <a:rPr lang="hr-HR" noProof="0" dirty="0"/>
            <a:t>Jačanje </a:t>
          </a:r>
          <a:r>
            <a:rPr lang="hr-HR" noProof="0" dirty="0" err="1"/>
            <a:t>klijentovih</a:t>
          </a:r>
          <a:r>
            <a:rPr lang="hr-HR" noProof="0" dirty="0"/>
            <a:t> snaga </a:t>
          </a:r>
        </a:p>
      </dgm:t>
    </dgm:pt>
    <dgm:pt modelId="{132571E9-AC7D-4341-BB0B-071290DE0019}" type="parTrans" cxnId="{D3E0D5E7-1259-284B-97F1-DEAFCC3B33B0}">
      <dgm:prSet/>
      <dgm:spPr/>
    </dgm:pt>
    <dgm:pt modelId="{AB5A5BDB-810E-EE41-9B26-38FDA8E99D2F}" type="sibTrans" cxnId="{D3E0D5E7-1259-284B-97F1-DEAFCC3B33B0}">
      <dgm:prSet/>
      <dgm:spPr/>
    </dgm:pt>
    <dgm:pt modelId="{9D84853A-516D-E041-B658-88EBD5F111AA}">
      <dgm:prSet phldrT="[Text]"/>
      <dgm:spPr/>
      <dgm:t>
        <a:bodyPr/>
        <a:lstStyle/>
        <a:p>
          <a:r>
            <a:rPr lang="hr-HR" noProof="0" dirty="0"/>
            <a:t>Jačanje pozitivnih I adaptivnih vjerovanja </a:t>
          </a:r>
        </a:p>
      </dgm:t>
    </dgm:pt>
    <dgm:pt modelId="{0A16FD2F-201A-5246-9E12-44727080F6A6}" type="parTrans" cxnId="{39E29634-4AEB-0D42-A2EA-2BE345B045C0}">
      <dgm:prSet/>
      <dgm:spPr/>
    </dgm:pt>
    <dgm:pt modelId="{C4E5306E-F57A-BF49-A84A-A8164A6D239F}" type="sibTrans" cxnId="{39E29634-4AEB-0D42-A2EA-2BE345B045C0}">
      <dgm:prSet/>
      <dgm:spPr/>
    </dgm:pt>
    <dgm:pt modelId="{CBB7A30C-F5A7-0D4B-AE4D-0CDAA60C278E}">
      <dgm:prSet phldrT="[Text]"/>
      <dgm:spPr/>
      <dgm:t>
        <a:bodyPr/>
        <a:lstStyle/>
        <a:p>
          <a:r>
            <a:rPr lang="hr-HR" noProof="0" dirty="0"/>
            <a:t>Priprema za završetak tretmana </a:t>
          </a:r>
        </a:p>
      </dgm:t>
    </dgm:pt>
    <dgm:pt modelId="{EE79CE52-5B66-C647-B30B-B4495B4437C5}" type="parTrans" cxnId="{D07DC148-1870-4849-9082-DC6AD3200B12}">
      <dgm:prSet/>
      <dgm:spPr/>
    </dgm:pt>
    <dgm:pt modelId="{A84BED3F-24E1-4E49-84C3-8FDB7F887C68}" type="sibTrans" cxnId="{D07DC148-1870-4849-9082-DC6AD3200B12}">
      <dgm:prSet/>
      <dgm:spPr/>
    </dgm:pt>
    <dgm:pt modelId="{0E587F1D-85F5-424B-AD67-70B269A89382}">
      <dgm:prSet phldrT="[Text]"/>
      <dgm:spPr/>
      <dgm:t>
        <a:bodyPr/>
        <a:lstStyle/>
        <a:p>
          <a:r>
            <a:rPr lang="hr-HR" noProof="0" dirty="0"/>
            <a:t>Povećavanje otpornosti </a:t>
          </a:r>
        </a:p>
      </dgm:t>
    </dgm:pt>
    <dgm:pt modelId="{E861E892-CC5A-284E-991E-AC781AEF7E50}" type="parTrans" cxnId="{FE1FAAFE-850A-BA4D-8368-CD8123F05C11}">
      <dgm:prSet/>
      <dgm:spPr/>
    </dgm:pt>
    <dgm:pt modelId="{1969A104-3E69-0C4A-B326-FB3EC1B92866}" type="sibTrans" cxnId="{FE1FAAFE-850A-BA4D-8368-CD8123F05C11}">
      <dgm:prSet/>
      <dgm:spPr/>
    </dgm:pt>
    <dgm:pt modelId="{78BF5B62-B084-D54B-A9DF-B74CA1C5DF14}">
      <dgm:prSet phldrT="[Text]"/>
      <dgm:spPr/>
      <dgm:t>
        <a:bodyPr/>
        <a:lstStyle/>
        <a:p>
          <a:r>
            <a:rPr lang="hr-HR" noProof="0" dirty="0"/>
            <a:t>Prevencija povratka simptoma</a:t>
          </a:r>
        </a:p>
      </dgm:t>
    </dgm:pt>
    <dgm:pt modelId="{10F03E0D-48B5-5C4B-AC24-0810AFEC683E}" type="parTrans" cxnId="{733DD22F-2048-D141-8D64-D8F67E0EE022}">
      <dgm:prSet/>
      <dgm:spPr/>
    </dgm:pt>
    <dgm:pt modelId="{AC689629-27EE-074B-8700-73D0DDE371DF}" type="sibTrans" cxnId="{733DD22F-2048-D141-8D64-D8F67E0EE022}">
      <dgm:prSet/>
      <dgm:spPr/>
    </dgm:pt>
    <dgm:pt modelId="{708E6B81-185B-5E45-97A4-5A27CA897640}" type="pres">
      <dgm:prSet presAssocID="{07F9EFF6-A40B-484C-8F1C-39FC0459AA72}" presName="linearFlow" presStyleCnt="0">
        <dgm:presLayoutVars>
          <dgm:dir/>
          <dgm:animLvl val="lvl"/>
          <dgm:resizeHandles val="exact"/>
        </dgm:presLayoutVars>
      </dgm:prSet>
      <dgm:spPr/>
    </dgm:pt>
    <dgm:pt modelId="{0D5BE14B-5052-B849-9CEE-C79FF2247CAB}" type="pres">
      <dgm:prSet presAssocID="{802F311F-44D0-4447-84A1-437C84F4D694}" presName="composite" presStyleCnt="0"/>
      <dgm:spPr/>
    </dgm:pt>
    <dgm:pt modelId="{C645CB74-1DAF-1146-BBD8-0FE762FCA543}" type="pres">
      <dgm:prSet presAssocID="{802F311F-44D0-4447-84A1-437C84F4D694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8E298ED6-965C-D04F-857B-AC9A24C55C83}" type="pres">
      <dgm:prSet presAssocID="{802F311F-44D0-4447-84A1-437C84F4D694}" presName="parSh" presStyleLbl="node1" presStyleIdx="0" presStyleCnt="3"/>
      <dgm:spPr/>
    </dgm:pt>
    <dgm:pt modelId="{0674AE25-F45D-0643-B503-78E091F3E29E}" type="pres">
      <dgm:prSet presAssocID="{802F311F-44D0-4447-84A1-437C84F4D694}" presName="desTx" presStyleLbl="fgAcc1" presStyleIdx="0" presStyleCnt="3">
        <dgm:presLayoutVars>
          <dgm:bulletEnabled val="1"/>
        </dgm:presLayoutVars>
      </dgm:prSet>
      <dgm:spPr/>
    </dgm:pt>
    <dgm:pt modelId="{49893C68-4C65-5D4E-B5FC-0101FEE31B62}" type="pres">
      <dgm:prSet presAssocID="{423EDDEE-FEE5-8046-ABE3-E08F19EA252A}" presName="sibTrans" presStyleLbl="sibTrans2D1" presStyleIdx="0" presStyleCnt="2"/>
      <dgm:spPr/>
    </dgm:pt>
    <dgm:pt modelId="{84E079C9-9B63-1145-AE6E-32C8DAE74E08}" type="pres">
      <dgm:prSet presAssocID="{423EDDEE-FEE5-8046-ABE3-E08F19EA252A}" presName="connTx" presStyleLbl="sibTrans2D1" presStyleIdx="0" presStyleCnt="2"/>
      <dgm:spPr/>
    </dgm:pt>
    <dgm:pt modelId="{0D549EB9-10E2-3F45-BA39-AB726BC27799}" type="pres">
      <dgm:prSet presAssocID="{3A6A46F9-765C-7244-AC61-DD205260D1E6}" presName="composite" presStyleCnt="0"/>
      <dgm:spPr/>
    </dgm:pt>
    <dgm:pt modelId="{7FFD676A-8BEA-D349-A437-BD7935D4AC8C}" type="pres">
      <dgm:prSet presAssocID="{3A6A46F9-765C-7244-AC61-DD205260D1E6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C770D1C-679C-B849-8FDA-BAEB92F915F9}" type="pres">
      <dgm:prSet presAssocID="{3A6A46F9-765C-7244-AC61-DD205260D1E6}" presName="parSh" presStyleLbl="node1" presStyleIdx="1" presStyleCnt="3"/>
      <dgm:spPr/>
    </dgm:pt>
    <dgm:pt modelId="{943496F1-531F-6740-BA0D-321CAEBA1714}" type="pres">
      <dgm:prSet presAssocID="{3A6A46F9-765C-7244-AC61-DD205260D1E6}" presName="desTx" presStyleLbl="fgAcc1" presStyleIdx="1" presStyleCnt="3">
        <dgm:presLayoutVars>
          <dgm:bulletEnabled val="1"/>
        </dgm:presLayoutVars>
      </dgm:prSet>
      <dgm:spPr/>
    </dgm:pt>
    <dgm:pt modelId="{A0BCA436-4096-3549-9040-3E05D867457E}" type="pres">
      <dgm:prSet presAssocID="{4DDE8FE0-32E2-9F4C-AA0C-99B8F0F30A39}" presName="sibTrans" presStyleLbl="sibTrans2D1" presStyleIdx="1" presStyleCnt="2"/>
      <dgm:spPr/>
    </dgm:pt>
    <dgm:pt modelId="{E3390AC8-03D9-3447-91AF-1C03B8691BB9}" type="pres">
      <dgm:prSet presAssocID="{4DDE8FE0-32E2-9F4C-AA0C-99B8F0F30A39}" presName="connTx" presStyleLbl="sibTrans2D1" presStyleIdx="1" presStyleCnt="2"/>
      <dgm:spPr/>
    </dgm:pt>
    <dgm:pt modelId="{8D5783AD-1857-3541-9845-55D8CA0FF8A8}" type="pres">
      <dgm:prSet presAssocID="{47D03C57-24E0-9E49-8438-40F1E9A89D2B}" presName="composite" presStyleCnt="0"/>
      <dgm:spPr/>
    </dgm:pt>
    <dgm:pt modelId="{8C6F4132-8B10-1D42-AC1F-96D3A5C5AD68}" type="pres">
      <dgm:prSet presAssocID="{47D03C57-24E0-9E49-8438-40F1E9A89D2B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BEB445F-AB6C-3B4C-A12C-D6CD51F39C71}" type="pres">
      <dgm:prSet presAssocID="{47D03C57-24E0-9E49-8438-40F1E9A89D2B}" presName="parSh" presStyleLbl="node1" presStyleIdx="2" presStyleCnt="3"/>
      <dgm:spPr/>
    </dgm:pt>
    <dgm:pt modelId="{1EF7D06E-5AA5-AF44-905C-52D3B689B6AD}" type="pres">
      <dgm:prSet presAssocID="{47D03C57-24E0-9E49-8438-40F1E9A89D2B}" presName="desTx" presStyleLbl="fgAcc1" presStyleIdx="2" presStyleCnt="3">
        <dgm:presLayoutVars>
          <dgm:bulletEnabled val="1"/>
        </dgm:presLayoutVars>
      </dgm:prSet>
      <dgm:spPr/>
    </dgm:pt>
  </dgm:ptLst>
  <dgm:cxnLst>
    <dgm:cxn modelId="{3BDD3801-7D55-C34D-9066-641AA14B66E5}" type="presOf" srcId="{6F6808B8-76DB-C647-8B7E-25AF3FA39FF1}" destId="{1EF7D06E-5AA5-AF44-905C-52D3B689B6AD}" srcOrd="0" destOrd="0" presId="urn:microsoft.com/office/officeart/2005/8/layout/process3"/>
    <dgm:cxn modelId="{A90E9C03-B532-1241-B148-A1163260811F}" type="presOf" srcId="{802F311F-44D0-4447-84A1-437C84F4D694}" destId="{8E298ED6-965C-D04F-857B-AC9A24C55C83}" srcOrd="1" destOrd="0" presId="urn:microsoft.com/office/officeart/2005/8/layout/process3"/>
    <dgm:cxn modelId="{6F470A09-C335-4549-8F70-7963D73D373B}" type="presOf" srcId="{CFFDADE1-2675-9A47-B7D2-F099A4AE6D80}" destId="{0674AE25-F45D-0643-B503-78E091F3E29E}" srcOrd="0" destOrd="3" presId="urn:microsoft.com/office/officeart/2005/8/layout/process3"/>
    <dgm:cxn modelId="{34B4470E-0AA1-F244-8AB4-A45B9BF1F2C5}" type="presOf" srcId="{D1B7F5B8-B53E-F044-BEA7-D5B4C198383F}" destId="{943496F1-531F-6740-BA0D-321CAEBA1714}" srcOrd="0" destOrd="0" presId="urn:microsoft.com/office/officeart/2005/8/layout/process3"/>
    <dgm:cxn modelId="{3A089F13-1622-484C-90A5-343BCBFEC77C}" type="presOf" srcId="{47D03C57-24E0-9E49-8438-40F1E9A89D2B}" destId="{8C6F4132-8B10-1D42-AC1F-96D3A5C5AD68}" srcOrd="0" destOrd="0" presId="urn:microsoft.com/office/officeart/2005/8/layout/process3"/>
    <dgm:cxn modelId="{566BBD20-02D4-0840-8970-84ED812987B7}" type="presOf" srcId="{4DDE8FE0-32E2-9F4C-AA0C-99B8F0F30A39}" destId="{E3390AC8-03D9-3447-91AF-1C03B8691BB9}" srcOrd="1" destOrd="0" presId="urn:microsoft.com/office/officeart/2005/8/layout/process3"/>
    <dgm:cxn modelId="{19F28F2D-5CF5-8C40-B95A-D5F81988A8F9}" srcId="{07F9EFF6-A40B-484C-8F1C-39FC0459AA72}" destId="{47D03C57-24E0-9E49-8438-40F1E9A89D2B}" srcOrd="2" destOrd="0" parTransId="{4D1811F3-8932-FD46-8A25-87781E03EFF6}" sibTransId="{864BD1C9-ED50-6A42-8E6E-62DBAF08BF92}"/>
    <dgm:cxn modelId="{733DD22F-2048-D141-8D64-D8F67E0EE022}" srcId="{47D03C57-24E0-9E49-8438-40F1E9A89D2B}" destId="{78BF5B62-B084-D54B-A9DF-B74CA1C5DF14}" srcOrd="3" destOrd="0" parTransId="{10F03E0D-48B5-5C4B-AC24-0810AFEC683E}" sibTransId="{AC689629-27EE-074B-8700-73D0DDE371DF}"/>
    <dgm:cxn modelId="{39E29634-4AEB-0D42-A2EA-2BE345B045C0}" srcId="{3A6A46F9-765C-7244-AC61-DD205260D1E6}" destId="{9D84853A-516D-E041-B658-88EBD5F111AA}" srcOrd="1" destOrd="0" parTransId="{0A16FD2F-201A-5246-9E12-44727080F6A6}" sibTransId="{C4E5306E-F57A-BF49-A84A-A8164A6D239F}"/>
    <dgm:cxn modelId="{E644293B-FC0A-B641-BA1D-D4F6A8E1E3FE}" srcId="{07F9EFF6-A40B-484C-8F1C-39FC0459AA72}" destId="{3A6A46F9-765C-7244-AC61-DD205260D1E6}" srcOrd="1" destOrd="0" parTransId="{7742C1D6-CC8D-B44F-8D65-E737B62A70DC}" sibTransId="{4DDE8FE0-32E2-9F4C-AA0C-99B8F0F30A39}"/>
    <dgm:cxn modelId="{2C942E3D-314B-274C-986D-629050457A14}" type="presOf" srcId="{DBEB11F7-2C87-C14C-90C4-0ECE244BDAFE}" destId="{0674AE25-F45D-0643-B503-78E091F3E29E}" srcOrd="0" destOrd="4" presId="urn:microsoft.com/office/officeart/2005/8/layout/process3"/>
    <dgm:cxn modelId="{E9284040-AFF4-0140-AF8E-7E70D006F700}" srcId="{802F311F-44D0-4447-84A1-437C84F4D694}" destId="{8A51C575-2649-BD4D-8CA6-D5B4D0273EE6}" srcOrd="1" destOrd="0" parTransId="{B1CCF5EA-0FBB-5148-9387-FF58D87BE435}" sibTransId="{ED0157DE-BCD6-1D4D-BE88-D946F41046E4}"/>
    <dgm:cxn modelId="{45951443-ACF9-A547-84A4-18B9565EA5B8}" type="presOf" srcId="{802F311F-44D0-4447-84A1-437C84F4D694}" destId="{C645CB74-1DAF-1146-BBD8-0FE762FCA543}" srcOrd="0" destOrd="0" presId="urn:microsoft.com/office/officeart/2005/8/layout/process3"/>
    <dgm:cxn modelId="{589FB944-B4E1-CC44-92EC-1AA6D6B94569}" type="presOf" srcId="{423EDDEE-FEE5-8046-ABE3-E08F19EA252A}" destId="{49893C68-4C65-5D4E-B5FC-0101FEE31B62}" srcOrd="0" destOrd="0" presId="urn:microsoft.com/office/officeart/2005/8/layout/process3"/>
    <dgm:cxn modelId="{D07DC148-1870-4849-9082-DC6AD3200B12}" srcId="{47D03C57-24E0-9E49-8438-40F1E9A89D2B}" destId="{CBB7A30C-F5A7-0D4B-AE4D-0CDAA60C278E}" srcOrd="1" destOrd="0" parTransId="{EE79CE52-5B66-C647-B30B-B4495B4437C5}" sibTransId="{A84BED3F-24E1-4E49-84C3-8FDB7F887C68}"/>
    <dgm:cxn modelId="{5FAC8D4D-AFF5-7D40-8B56-E9E82DCCC59D}" srcId="{3A6A46F9-765C-7244-AC61-DD205260D1E6}" destId="{D1B7F5B8-B53E-F044-BEA7-D5B4C198383F}" srcOrd="0" destOrd="0" parTransId="{B268C26E-63DC-9E41-9C09-0246F9890CF3}" sibTransId="{D51D491E-BA7B-8946-B9C8-1527C92AC4E9}"/>
    <dgm:cxn modelId="{0502E653-335B-154D-9CE9-49C5E270D162}" type="presOf" srcId="{91268CAB-DC93-B04C-8DBB-4B6B812E903E}" destId="{0674AE25-F45D-0643-B503-78E091F3E29E}" srcOrd="0" destOrd="2" presId="urn:microsoft.com/office/officeart/2005/8/layout/process3"/>
    <dgm:cxn modelId="{72513556-4A68-EE48-B80E-00BE0C39BE29}" type="presOf" srcId="{0E587F1D-85F5-424B-AD67-70B269A89382}" destId="{1EF7D06E-5AA5-AF44-905C-52D3B689B6AD}" srcOrd="0" destOrd="2" presId="urn:microsoft.com/office/officeart/2005/8/layout/process3"/>
    <dgm:cxn modelId="{D145EC56-EFFF-2B46-8ED7-C2ACF6303721}" srcId="{07F9EFF6-A40B-484C-8F1C-39FC0459AA72}" destId="{802F311F-44D0-4447-84A1-437C84F4D694}" srcOrd="0" destOrd="0" parTransId="{B2CE7B09-C978-394D-A08B-35A788DEC2A6}" sibTransId="{423EDDEE-FEE5-8046-ABE3-E08F19EA252A}"/>
    <dgm:cxn modelId="{27D9045E-A2EB-CE4B-A06E-6656C9CC94D4}" type="presOf" srcId="{4DDE8FE0-32E2-9F4C-AA0C-99B8F0F30A39}" destId="{A0BCA436-4096-3549-9040-3E05D867457E}" srcOrd="0" destOrd="0" presId="urn:microsoft.com/office/officeart/2005/8/layout/process3"/>
    <dgm:cxn modelId="{C0709865-0C66-BA46-A967-198312C7B54A}" srcId="{802F311F-44D0-4447-84A1-437C84F4D694}" destId="{CFFDADE1-2675-9A47-B7D2-F099A4AE6D80}" srcOrd="3" destOrd="0" parTransId="{4C2CB3CC-F82D-0443-9473-78ECA2E95EC0}" sibTransId="{2A226CC2-DB0F-2841-AD61-EE3A3AE2289E}"/>
    <dgm:cxn modelId="{3FA4F570-2C59-C545-8F92-9CE870DCCCEB}" type="presOf" srcId="{3A6A46F9-765C-7244-AC61-DD205260D1E6}" destId="{CC770D1C-679C-B849-8FDA-BAEB92F915F9}" srcOrd="1" destOrd="0" presId="urn:microsoft.com/office/officeart/2005/8/layout/process3"/>
    <dgm:cxn modelId="{07D59172-5A2B-404A-8E45-AE60F03B51BF}" type="presOf" srcId="{3A6A46F9-765C-7244-AC61-DD205260D1E6}" destId="{7FFD676A-8BEA-D349-A437-BD7935D4AC8C}" srcOrd="0" destOrd="0" presId="urn:microsoft.com/office/officeart/2005/8/layout/process3"/>
    <dgm:cxn modelId="{904F2183-EAB8-704C-8430-BD3A494B5CD0}" type="presOf" srcId="{CBB7A30C-F5A7-0D4B-AE4D-0CDAA60C278E}" destId="{1EF7D06E-5AA5-AF44-905C-52D3B689B6AD}" srcOrd="0" destOrd="1" presId="urn:microsoft.com/office/officeart/2005/8/layout/process3"/>
    <dgm:cxn modelId="{55691D89-1DA2-7A46-A97D-D2073E9EBD97}" type="presOf" srcId="{9D84853A-516D-E041-B658-88EBD5F111AA}" destId="{943496F1-531F-6740-BA0D-321CAEBA1714}" srcOrd="0" destOrd="1" presId="urn:microsoft.com/office/officeart/2005/8/layout/process3"/>
    <dgm:cxn modelId="{38A3338F-8EF6-9A43-8A3D-E03A4CC0D510}" type="presOf" srcId="{07F9EFF6-A40B-484C-8F1C-39FC0459AA72}" destId="{708E6B81-185B-5E45-97A4-5A27CA897640}" srcOrd="0" destOrd="0" presId="urn:microsoft.com/office/officeart/2005/8/layout/process3"/>
    <dgm:cxn modelId="{4FAB7792-5111-174A-B5C7-01AD4E9FC4D0}" srcId="{802F311F-44D0-4447-84A1-437C84F4D694}" destId="{5FD624C9-4962-A249-AF28-27DCA76349DB}" srcOrd="0" destOrd="0" parTransId="{DBCFD728-C023-8141-86BC-2A7B78082FF3}" sibTransId="{3E413B6B-2F51-D744-A603-5B3D0F23391B}"/>
    <dgm:cxn modelId="{8F866DAA-DE6D-DB4E-AD3E-436A45887A03}" type="presOf" srcId="{8A51C575-2649-BD4D-8CA6-D5B4D0273EE6}" destId="{0674AE25-F45D-0643-B503-78E091F3E29E}" srcOrd="0" destOrd="1" presId="urn:microsoft.com/office/officeart/2005/8/layout/process3"/>
    <dgm:cxn modelId="{5612EECD-D8DB-284A-B097-8A736580A5F4}" type="presOf" srcId="{423EDDEE-FEE5-8046-ABE3-E08F19EA252A}" destId="{84E079C9-9B63-1145-AE6E-32C8DAE74E08}" srcOrd="1" destOrd="0" presId="urn:microsoft.com/office/officeart/2005/8/layout/process3"/>
    <dgm:cxn modelId="{32DCF7E0-03A9-E44E-910C-ADE36E4D1789}" type="presOf" srcId="{5FD624C9-4962-A249-AF28-27DCA76349DB}" destId="{0674AE25-F45D-0643-B503-78E091F3E29E}" srcOrd="0" destOrd="0" presId="urn:microsoft.com/office/officeart/2005/8/layout/process3"/>
    <dgm:cxn modelId="{D3E0D5E7-1259-284B-97F1-DEAFCC3B33B0}" srcId="{802F311F-44D0-4447-84A1-437C84F4D694}" destId="{DBEB11F7-2C87-C14C-90C4-0ECE244BDAFE}" srcOrd="4" destOrd="0" parTransId="{132571E9-AC7D-4341-BB0B-071290DE0019}" sibTransId="{AB5A5BDB-810E-EE41-9B26-38FDA8E99D2F}"/>
    <dgm:cxn modelId="{F95DC3E9-7602-5648-B9B5-C523BC5C8249}" srcId="{47D03C57-24E0-9E49-8438-40F1E9A89D2B}" destId="{6F6808B8-76DB-C647-8B7E-25AF3FA39FF1}" srcOrd="0" destOrd="0" parTransId="{561B91B1-E59B-0C4F-840B-84172E0ED387}" sibTransId="{5E227F87-3963-7746-A8D4-AEA5920EDF8C}"/>
    <dgm:cxn modelId="{AF2A1CF9-C3CC-E34B-8BB7-3292812D702F}" type="presOf" srcId="{78BF5B62-B084-D54B-A9DF-B74CA1C5DF14}" destId="{1EF7D06E-5AA5-AF44-905C-52D3B689B6AD}" srcOrd="0" destOrd="3" presId="urn:microsoft.com/office/officeart/2005/8/layout/process3"/>
    <dgm:cxn modelId="{8F6C96F9-6ED6-534A-937A-54D7CFDA2106}" srcId="{802F311F-44D0-4447-84A1-437C84F4D694}" destId="{91268CAB-DC93-B04C-8DBB-4B6B812E903E}" srcOrd="2" destOrd="0" parTransId="{BFC5D4EC-24F6-3D42-BF94-5E1B163005B4}" sibTransId="{C0A18CA8-B98B-B74C-A305-E938ACDCC199}"/>
    <dgm:cxn modelId="{51B4E1FC-8C5C-504A-B4DD-D9D98FA60053}" type="presOf" srcId="{47D03C57-24E0-9E49-8438-40F1E9A89D2B}" destId="{BBEB445F-AB6C-3B4C-A12C-D6CD51F39C71}" srcOrd="1" destOrd="0" presId="urn:microsoft.com/office/officeart/2005/8/layout/process3"/>
    <dgm:cxn modelId="{FE1FAAFE-850A-BA4D-8368-CD8123F05C11}" srcId="{47D03C57-24E0-9E49-8438-40F1E9A89D2B}" destId="{0E587F1D-85F5-424B-AD67-70B269A89382}" srcOrd="2" destOrd="0" parTransId="{E861E892-CC5A-284E-991E-AC781AEF7E50}" sibTransId="{1969A104-3E69-0C4A-B326-FB3EC1B92866}"/>
    <dgm:cxn modelId="{CF57CFB0-5D21-0043-B4C4-6F172BB2670C}" type="presParOf" srcId="{708E6B81-185B-5E45-97A4-5A27CA897640}" destId="{0D5BE14B-5052-B849-9CEE-C79FF2247CAB}" srcOrd="0" destOrd="0" presId="urn:microsoft.com/office/officeart/2005/8/layout/process3"/>
    <dgm:cxn modelId="{325AA43A-E4D9-D340-A2CE-B5E81123A0F5}" type="presParOf" srcId="{0D5BE14B-5052-B849-9CEE-C79FF2247CAB}" destId="{C645CB74-1DAF-1146-BBD8-0FE762FCA543}" srcOrd="0" destOrd="0" presId="urn:microsoft.com/office/officeart/2005/8/layout/process3"/>
    <dgm:cxn modelId="{259017D0-00E5-1640-BB3D-02C0E29E0976}" type="presParOf" srcId="{0D5BE14B-5052-B849-9CEE-C79FF2247CAB}" destId="{8E298ED6-965C-D04F-857B-AC9A24C55C83}" srcOrd="1" destOrd="0" presId="urn:microsoft.com/office/officeart/2005/8/layout/process3"/>
    <dgm:cxn modelId="{97173A99-1EB5-DD45-A308-6A4DC097058B}" type="presParOf" srcId="{0D5BE14B-5052-B849-9CEE-C79FF2247CAB}" destId="{0674AE25-F45D-0643-B503-78E091F3E29E}" srcOrd="2" destOrd="0" presId="urn:microsoft.com/office/officeart/2005/8/layout/process3"/>
    <dgm:cxn modelId="{87B7ED24-4FAF-AD48-B5E2-C7EE321B86A5}" type="presParOf" srcId="{708E6B81-185B-5E45-97A4-5A27CA897640}" destId="{49893C68-4C65-5D4E-B5FC-0101FEE31B62}" srcOrd="1" destOrd="0" presId="urn:microsoft.com/office/officeart/2005/8/layout/process3"/>
    <dgm:cxn modelId="{BE8EF8AF-9921-114D-B735-86F26A089DB5}" type="presParOf" srcId="{49893C68-4C65-5D4E-B5FC-0101FEE31B62}" destId="{84E079C9-9B63-1145-AE6E-32C8DAE74E08}" srcOrd="0" destOrd="0" presId="urn:microsoft.com/office/officeart/2005/8/layout/process3"/>
    <dgm:cxn modelId="{1A32FCFD-94B2-B043-B69A-F7E1312FDB23}" type="presParOf" srcId="{708E6B81-185B-5E45-97A4-5A27CA897640}" destId="{0D549EB9-10E2-3F45-BA39-AB726BC27799}" srcOrd="2" destOrd="0" presId="urn:microsoft.com/office/officeart/2005/8/layout/process3"/>
    <dgm:cxn modelId="{3C426CF5-1090-F842-817E-8977872F52C1}" type="presParOf" srcId="{0D549EB9-10E2-3F45-BA39-AB726BC27799}" destId="{7FFD676A-8BEA-D349-A437-BD7935D4AC8C}" srcOrd="0" destOrd="0" presId="urn:microsoft.com/office/officeart/2005/8/layout/process3"/>
    <dgm:cxn modelId="{07E889DC-44D0-F845-8B72-0CFC19DAE5CC}" type="presParOf" srcId="{0D549EB9-10E2-3F45-BA39-AB726BC27799}" destId="{CC770D1C-679C-B849-8FDA-BAEB92F915F9}" srcOrd="1" destOrd="0" presId="urn:microsoft.com/office/officeart/2005/8/layout/process3"/>
    <dgm:cxn modelId="{B67E51D7-75EA-B147-9059-A48EA8C3AFFF}" type="presParOf" srcId="{0D549EB9-10E2-3F45-BA39-AB726BC27799}" destId="{943496F1-531F-6740-BA0D-321CAEBA1714}" srcOrd="2" destOrd="0" presId="urn:microsoft.com/office/officeart/2005/8/layout/process3"/>
    <dgm:cxn modelId="{1294E5B8-C614-764B-8339-874B349EA7ED}" type="presParOf" srcId="{708E6B81-185B-5E45-97A4-5A27CA897640}" destId="{A0BCA436-4096-3549-9040-3E05D867457E}" srcOrd="3" destOrd="0" presId="urn:microsoft.com/office/officeart/2005/8/layout/process3"/>
    <dgm:cxn modelId="{B82DF89D-38C5-B541-BE6D-5D17C778330F}" type="presParOf" srcId="{A0BCA436-4096-3549-9040-3E05D867457E}" destId="{E3390AC8-03D9-3447-91AF-1C03B8691BB9}" srcOrd="0" destOrd="0" presId="urn:microsoft.com/office/officeart/2005/8/layout/process3"/>
    <dgm:cxn modelId="{E3074FA1-E79C-D64C-9830-535F7DBC7C85}" type="presParOf" srcId="{708E6B81-185B-5E45-97A4-5A27CA897640}" destId="{8D5783AD-1857-3541-9845-55D8CA0FF8A8}" srcOrd="4" destOrd="0" presId="urn:microsoft.com/office/officeart/2005/8/layout/process3"/>
    <dgm:cxn modelId="{106F671B-F992-054A-AFF4-A202993A86DA}" type="presParOf" srcId="{8D5783AD-1857-3541-9845-55D8CA0FF8A8}" destId="{8C6F4132-8B10-1D42-AC1F-96D3A5C5AD68}" srcOrd="0" destOrd="0" presId="urn:microsoft.com/office/officeart/2005/8/layout/process3"/>
    <dgm:cxn modelId="{03D95279-4B82-AC48-A002-C646429C8903}" type="presParOf" srcId="{8D5783AD-1857-3541-9845-55D8CA0FF8A8}" destId="{BBEB445F-AB6C-3B4C-A12C-D6CD51F39C71}" srcOrd="1" destOrd="0" presId="urn:microsoft.com/office/officeart/2005/8/layout/process3"/>
    <dgm:cxn modelId="{C8713DA1-D08E-494E-A66E-DB5291EA8CC6}" type="presParOf" srcId="{8D5783AD-1857-3541-9845-55D8CA0FF8A8}" destId="{1EF7D06E-5AA5-AF44-905C-52D3B689B6A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BD01E7-F7D4-604C-9D50-8EE23D9E759B}" type="doc">
      <dgm:prSet loTypeId="urn:microsoft.com/office/officeart/2005/8/layout/chevron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EBAE587-4777-B645-AE5E-FAB9B24DB2E7}">
      <dgm:prSet phldrT="[Text]"/>
      <dgm:spPr/>
      <dgm:t>
        <a:bodyPr/>
        <a:lstStyle/>
        <a:p>
          <a:r>
            <a:rPr lang="hr-HR" noProof="0" dirty="0"/>
            <a:t>1. izrada životopisa </a:t>
          </a:r>
        </a:p>
      </dgm:t>
    </dgm:pt>
    <dgm:pt modelId="{A77E0EE8-E0EF-694A-B702-AB583281D581}" type="parTrans" cxnId="{DDAFEA6D-612C-DF40-A504-307D515AEB26}">
      <dgm:prSet/>
      <dgm:spPr/>
      <dgm:t>
        <a:bodyPr/>
        <a:lstStyle/>
        <a:p>
          <a:endParaRPr lang="en-US"/>
        </a:p>
      </dgm:t>
    </dgm:pt>
    <dgm:pt modelId="{8B28C4C4-64CA-9947-9AB4-6E0B7E6F8C9D}" type="sibTrans" cxnId="{DDAFEA6D-612C-DF40-A504-307D515AEB26}">
      <dgm:prSet/>
      <dgm:spPr/>
      <dgm:t>
        <a:bodyPr/>
        <a:lstStyle/>
        <a:p>
          <a:endParaRPr lang="en-US"/>
        </a:p>
      </dgm:t>
    </dgm:pt>
    <dgm:pt modelId="{AECDAC48-D467-734F-A76E-2BE60354BFC8}">
      <dgm:prSet phldrT="[Text]"/>
      <dgm:spPr/>
      <dgm:t>
        <a:bodyPr/>
        <a:lstStyle/>
        <a:p>
          <a:r>
            <a:rPr lang="hr-HR" noProof="0" dirty="0"/>
            <a:t>prepreke – </a:t>
          </a:r>
          <a:r>
            <a:rPr lang="hr-HR" b="1" noProof="0" dirty="0"/>
            <a:t>AM</a:t>
          </a:r>
          <a:r>
            <a:rPr lang="hr-HR" noProof="0" dirty="0"/>
            <a:t> – “</a:t>
          </a:r>
          <a:r>
            <a:rPr lang="hr-HR" i="1" noProof="0" dirty="0"/>
            <a:t>Neću to dobro napraviti</a:t>
          </a:r>
          <a:r>
            <a:rPr lang="hr-HR" noProof="0" dirty="0"/>
            <a:t>” “</a:t>
          </a:r>
          <a:r>
            <a:rPr lang="hr-HR" i="1" noProof="0" dirty="0"/>
            <a:t>Ionako me neće zaposliti</a:t>
          </a:r>
          <a:r>
            <a:rPr lang="hr-HR" noProof="0" dirty="0"/>
            <a:t>”</a:t>
          </a:r>
        </a:p>
      </dgm:t>
    </dgm:pt>
    <dgm:pt modelId="{65A455EF-1E73-1247-856A-9AA8AB723EFF}" type="parTrans" cxnId="{907BB9C5-CC07-A44B-87DA-38B398249E00}">
      <dgm:prSet/>
      <dgm:spPr/>
      <dgm:t>
        <a:bodyPr/>
        <a:lstStyle/>
        <a:p>
          <a:endParaRPr lang="en-US"/>
        </a:p>
      </dgm:t>
    </dgm:pt>
    <dgm:pt modelId="{8DC0228E-D8CD-854A-8C7E-21DE133F1EA5}" type="sibTrans" cxnId="{907BB9C5-CC07-A44B-87DA-38B398249E00}">
      <dgm:prSet/>
      <dgm:spPr/>
      <dgm:t>
        <a:bodyPr/>
        <a:lstStyle/>
        <a:p>
          <a:endParaRPr lang="en-US"/>
        </a:p>
      </dgm:t>
    </dgm:pt>
    <dgm:pt modelId="{B0FD6FED-18E6-4B4A-8C37-F763AEBF11A2}">
      <dgm:prSet phldrT="[Text]"/>
      <dgm:spPr/>
      <dgm:t>
        <a:bodyPr/>
        <a:lstStyle/>
        <a:p>
          <a:r>
            <a:rPr lang="hr-HR" noProof="0" dirty="0"/>
            <a:t>rješavanje – evaluacija AM, online pretraživanje životopisa, pitati sina za pomoć </a:t>
          </a:r>
        </a:p>
      </dgm:t>
    </dgm:pt>
    <dgm:pt modelId="{6FB979AF-CD5C-C54E-B5ED-8F22E8FF9544}" type="parTrans" cxnId="{155B380D-D17A-9B41-8DF0-161CFADAD8C8}">
      <dgm:prSet/>
      <dgm:spPr/>
      <dgm:t>
        <a:bodyPr/>
        <a:lstStyle/>
        <a:p>
          <a:endParaRPr lang="en-US"/>
        </a:p>
      </dgm:t>
    </dgm:pt>
    <dgm:pt modelId="{5D284A50-92B9-C447-A931-3BDDF4FC8B63}" type="sibTrans" cxnId="{155B380D-D17A-9B41-8DF0-161CFADAD8C8}">
      <dgm:prSet/>
      <dgm:spPr/>
      <dgm:t>
        <a:bodyPr/>
        <a:lstStyle/>
        <a:p>
          <a:endParaRPr lang="en-US"/>
        </a:p>
      </dgm:t>
    </dgm:pt>
    <dgm:pt modelId="{51D36D83-68FF-D34A-914E-67FEC53A0AF4}">
      <dgm:prSet phldrT="[Text]"/>
      <dgm:spPr/>
      <dgm:t>
        <a:bodyPr/>
        <a:lstStyle/>
        <a:p>
          <a:r>
            <a:rPr lang="hr-HR" noProof="0" dirty="0"/>
            <a:t>2.  Pronalazak oglasa za posao</a:t>
          </a:r>
        </a:p>
      </dgm:t>
    </dgm:pt>
    <dgm:pt modelId="{9EC67576-0330-FB46-912D-E6F36D700051}" type="parTrans" cxnId="{C41A819F-75FD-A844-BED2-6F683D6FD5A4}">
      <dgm:prSet/>
      <dgm:spPr/>
      <dgm:t>
        <a:bodyPr/>
        <a:lstStyle/>
        <a:p>
          <a:endParaRPr lang="en-US"/>
        </a:p>
      </dgm:t>
    </dgm:pt>
    <dgm:pt modelId="{AFADE997-D1AD-CF49-971E-1B9E39C6F588}" type="sibTrans" cxnId="{C41A819F-75FD-A844-BED2-6F683D6FD5A4}">
      <dgm:prSet/>
      <dgm:spPr/>
      <dgm:t>
        <a:bodyPr/>
        <a:lstStyle/>
        <a:p>
          <a:endParaRPr lang="en-US"/>
        </a:p>
      </dgm:t>
    </dgm:pt>
    <dgm:pt modelId="{4748D718-7BBF-684E-ABD0-85174B712EE2}">
      <dgm:prSet phldrT="[Text]"/>
      <dgm:spPr/>
      <dgm:t>
        <a:bodyPr/>
        <a:lstStyle/>
        <a:p>
          <a:r>
            <a:rPr lang="hr-HR" b="1" noProof="0" dirty="0"/>
            <a:t>AM</a:t>
          </a:r>
          <a:r>
            <a:rPr lang="hr-HR" noProof="0" dirty="0"/>
            <a:t> – “</a:t>
          </a:r>
          <a:r>
            <a:rPr lang="hr-HR" i="1" noProof="0" dirty="0"/>
            <a:t>Ako budem pretraživao online neću pronaći oglas u svom području</a:t>
          </a:r>
          <a:r>
            <a:rPr lang="hr-HR" noProof="0" dirty="0"/>
            <a:t>” “</a:t>
          </a:r>
          <a:r>
            <a:rPr lang="hr-HR" i="1" noProof="0" dirty="0"/>
            <a:t>Ako stavim oglas da tražim posao svi će znati da sam ostao bez posla.”</a:t>
          </a:r>
        </a:p>
      </dgm:t>
    </dgm:pt>
    <dgm:pt modelId="{CD0D04C3-9B62-724F-ACCA-50EC28F05B7E}" type="parTrans" cxnId="{0DB79EF2-D8B1-2D46-98AD-E89B608F0F16}">
      <dgm:prSet/>
      <dgm:spPr/>
      <dgm:t>
        <a:bodyPr/>
        <a:lstStyle/>
        <a:p>
          <a:endParaRPr lang="en-US"/>
        </a:p>
      </dgm:t>
    </dgm:pt>
    <dgm:pt modelId="{DDC97874-3F82-8E41-94E7-A33D4264614B}" type="sibTrans" cxnId="{0DB79EF2-D8B1-2D46-98AD-E89B608F0F16}">
      <dgm:prSet/>
      <dgm:spPr/>
      <dgm:t>
        <a:bodyPr/>
        <a:lstStyle/>
        <a:p>
          <a:endParaRPr lang="en-US"/>
        </a:p>
      </dgm:t>
    </dgm:pt>
    <dgm:pt modelId="{98B0CA27-359A-5643-AF9F-EA2BFF9A829E}">
      <dgm:prSet phldrT="[Text]"/>
      <dgm:spPr/>
      <dgm:t>
        <a:bodyPr/>
        <a:lstStyle/>
        <a:p>
          <a:r>
            <a:rPr lang="hr-HR" noProof="0" dirty="0" err="1"/>
            <a:t>Sokratovski</a:t>
          </a:r>
          <a:r>
            <a:rPr lang="hr-HR" noProof="0" dirty="0"/>
            <a:t> dijalog, evaluacija automatskih misli, bilješke s terapije, pitati sina za pomoć </a:t>
          </a:r>
        </a:p>
      </dgm:t>
    </dgm:pt>
    <dgm:pt modelId="{8784751E-039D-4A48-968B-AB41456EA020}" type="parTrans" cxnId="{58BA58E1-97C0-9448-8484-69688E5917AB}">
      <dgm:prSet/>
      <dgm:spPr/>
      <dgm:t>
        <a:bodyPr/>
        <a:lstStyle/>
        <a:p>
          <a:endParaRPr lang="en-US"/>
        </a:p>
      </dgm:t>
    </dgm:pt>
    <dgm:pt modelId="{6D971560-65D7-F34B-84DB-B9493B9871F2}" type="sibTrans" cxnId="{58BA58E1-97C0-9448-8484-69688E5917AB}">
      <dgm:prSet/>
      <dgm:spPr/>
      <dgm:t>
        <a:bodyPr/>
        <a:lstStyle/>
        <a:p>
          <a:endParaRPr lang="en-US"/>
        </a:p>
      </dgm:t>
    </dgm:pt>
    <dgm:pt modelId="{2BA15786-548B-4841-BE0D-8956D54E4EDE}">
      <dgm:prSet phldrT="[Text]"/>
      <dgm:spPr/>
      <dgm:t>
        <a:bodyPr/>
        <a:lstStyle/>
        <a:p>
          <a:r>
            <a:rPr lang="hr-HR" noProof="0" dirty="0"/>
            <a:t>3. Odlazak na razgovore za posao</a:t>
          </a:r>
        </a:p>
      </dgm:t>
    </dgm:pt>
    <dgm:pt modelId="{89A06A49-EA36-FB40-AC4B-BDB2191FCE52}" type="parTrans" cxnId="{156882E6-F898-4E40-A415-CFD6F2FDAF08}">
      <dgm:prSet/>
      <dgm:spPr/>
      <dgm:t>
        <a:bodyPr/>
        <a:lstStyle/>
        <a:p>
          <a:endParaRPr lang="en-US"/>
        </a:p>
      </dgm:t>
    </dgm:pt>
    <dgm:pt modelId="{24A1E6F5-A902-6549-89E1-631EF6FE72A2}" type="sibTrans" cxnId="{156882E6-F898-4E40-A415-CFD6F2FDAF08}">
      <dgm:prSet/>
      <dgm:spPr/>
      <dgm:t>
        <a:bodyPr/>
        <a:lstStyle/>
        <a:p>
          <a:endParaRPr lang="en-US"/>
        </a:p>
      </dgm:t>
    </dgm:pt>
    <dgm:pt modelId="{794D563D-A563-9B45-B57C-594DE8B1BD8D}">
      <dgm:prSet phldrT="[Text]"/>
      <dgm:spPr/>
      <dgm:t>
        <a:bodyPr/>
        <a:lstStyle/>
        <a:p>
          <a:r>
            <a:rPr lang="hr-HR" b="1" noProof="0" dirty="0"/>
            <a:t>AM </a:t>
          </a:r>
          <a:r>
            <a:rPr lang="hr-HR" noProof="0" dirty="0"/>
            <a:t>- "</a:t>
          </a:r>
          <a:r>
            <a:rPr lang="hr-HR" i="1" noProof="0" dirty="0"/>
            <a:t>Ostavit ću loš prvi dojam</a:t>
          </a:r>
          <a:r>
            <a:rPr lang="hr-HR" noProof="0" dirty="0"/>
            <a:t>" "</a:t>
          </a:r>
          <a:r>
            <a:rPr lang="hr-HR" i="1" noProof="0" dirty="0"/>
            <a:t>Uprskat ću</a:t>
          </a:r>
          <a:r>
            <a:rPr lang="hr-HR" noProof="0" dirty="0"/>
            <a:t>" </a:t>
          </a:r>
        </a:p>
      </dgm:t>
    </dgm:pt>
    <dgm:pt modelId="{8763C992-C298-5248-B162-8EA57FCC1BE9}" type="parTrans" cxnId="{C0D725FA-9E70-E74A-8ACF-74E297E9BF59}">
      <dgm:prSet/>
      <dgm:spPr/>
      <dgm:t>
        <a:bodyPr/>
        <a:lstStyle/>
        <a:p>
          <a:endParaRPr lang="en-US"/>
        </a:p>
      </dgm:t>
    </dgm:pt>
    <dgm:pt modelId="{461B7E28-9A88-BC4D-A02D-66D1317F8DFB}" type="sibTrans" cxnId="{C0D725FA-9E70-E74A-8ACF-74E297E9BF59}">
      <dgm:prSet/>
      <dgm:spPr/>
      <dgm:t>
        <a:bodyPr/>
        <a:lstStyle/>
        <a:p>
          <a:endParaRPr lang="en-US"/>
        </a:p>
      </dgm:t>
    </dgm:pt>
    <dgm:pt modelId="{FBBCA8EF-F722-BC4A-B622-1C8CE59CEF71}">
      <dgm:prSet phldrT="[Text]"/>
      <dgm:spPr/>
      <dgm:t>
        <a:bodyPr/>
        <a:lstStyle/>
        <a:p>
          <a:r>
            <a:rPr lang="hr-HR" noProof="0" dirty="0"/>
            <a:t>Igranje uloga, učenje klijenta rukovanju, kontaktu očima, osmijehu</a:t>
          </a:r>
        </a:p>
      </dgm:t>
    </dgm:pt>
    <dgm:pt modelId="{D9BD1CB7-32A9-BC45-BF01-D9EF1C9D909D}" type="parTrans" cxnId="{B42ADB5A-4EB4-CD48-A5EA-9C4CB7C871F7}">
      <dgm:prSet/>
      <dgm:spPr/>
      <dgm:t>
        <a:bodyPr/>
        <a:lstStyle/>
        <a:p>
          <a:endParaRPr lang="en-US"/>
        </a:p>
      </dgm:t>
    </dgm:pt>
    <dgm:pt modelId="{A754F6AB-BA59-824F-AEF9-185E1A4D612F}" type="sibTrans" cxnId="{B42ADB5A-4EB4-CD48-A5EA-9C4CB7C871F7}">
      <dgm:prSet/>
      <dgm:spPr/>
      <dgm:t>
        <a:bodyPr/>
        <a:lstStyle/>
        <a:p>
          <a:endParaRPr lang="en-US"/>
        </a:p>
      </dgm:t>
    </dgm:pt>
    <dgm:pt modelId="{F59EED5B-885D-5548-9F1C-F281C5B0C116}" type="pres">
      <dgm:prSet presAssocID="{E9BD01E7-F7D4-604C-9D50-8EE23D9E759B}" presName="linearFlow" presStyleCnt="0">
        <dgm:presLayoutVars>
          <dgm:dir/>
          <dgm:animLvl val="lvl"/>
          <dgm:resizeHandles val="exact"/>
        </dgm:presLayoutVars>
      </dgm:prSet>
      <dgm:spPr/>
    </dgm:pt>
    <dgm:pt modelId="{DC6D9F3C-D8EB-E84A-A72A-B31650F56849}" type="pres">
      <dgm:prSet presAssocID="{9EBAE587-4777-B645-AE5E-FAB9B24DB2E7}" presName="composite" presStyleCnt="0"/>
      <dgm:spPr/>
    </dgm:pt>
    <dgm:pt modelId="{06185365-ACAA-9740-AB98-94BAEAB6BEB5}" type="pres">
      <dgm:prSet presAssocID="{9EBAE587-4777-B645-AE5E-FAB9B24DB2E7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D8D3C086-28A8-B346-A0A1-BEB6A40962E4}" type="pres">
      <dgm:prSet presAssocID="{9EBAE587-4777-B645-AE5E-FAB9B24DB2E7}" presName="descendantText" presStyleLbl="alignAcc1" presStyleIdx="0" presStyleCnt="3">
        <dgm:presLayoutVars>
          <dgm:bulletEnabled val="1"/>
        </dgm:presLayoutVars>
      </dgm:prSet>
      <dgm:spPr/>
    </dgm:pt>
    <dgm:pt modelId="{591857EE-AFF9-E845-B3B9-E3E311B4CC1A}" type="pres">
      <dgm:prSet presAssocID="{8B28C4C4-64CA-9947-9AB4-6E0B7E6F8C9D}" presName="sp" presStyleCnt="0"/>
      <dgm:spPr/>
    </dgm:pt>
    <dgm:pt modelId="{05C3CD2B-B643-BA42-BA51-A6C7A19A090D}" type="pres">
      <dgm:prSet presAssocID="{51D36D83-68FF-D34A-914E-67FEC53A0AF4}" presName="composite" presStyleCnt="0"/>
      <dgm:spPr/>
    </dgm:pt>
    <dgm:pt modelId="{4CB6AD71-2A6F-1049-BFD4-95CF7C6D3EEF}" type="pres">
      <dgm:prSet presAssocID="{51D36D83-68FF-D34A-914E-67FEC53A0AF4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3E823283-BD37-D747-B1D1-A13F53AD6912}" type="pres">
      <dgm:prSet presAssocID="{51D36D83-68FF-D34A-914E-67FEC53A0AF4}" presName="descendantText" presStyleLbl="alignAcc1" presStyleIdx="1" presStyleCnt="3">
        <dgm:presLayoutVars>
          <dgm:bulletEnabled val="1"/>
        </dgm:presLayoutVars>
      </dgm:prSet>
      <dgm:spPr/>
    </dgm:pt>
    <dgm:pt modelId="{9AC55FDC-E898-5449-9FCD-F22E5B3F7AA7}" type="pres">
      <dgm:prSet presAssocID="{AFADE997-D1AD-CF49-971E-1B9E39C6F588}" presName="sp" presStyleCnt="0"/>
      <dgm:spPr/>
    </dgm:pt>
    <dgm:pt modelId="{E2A5DD99-9A98-C342-B7E0-A1577C0E6A8D}" type="pres">
      <dgm:prSet presAssocID="{2BA15786-548B-4841-BE0D-8956D54E4EDE}" presName="composite" presStyleCnt="0"/>
      <dgm:spPr/>
    </dgm:pt>
    <dgm:pt modelId="{7C68B476-68DB-484A-8E3A-E864EC51FE83}" type="pres">
      <dgm:prSet presAssocID="{2BA15786-548B-4841-BE0D-8956D54E4EDE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0690C808-429D-E042-8A74-3C690CFC59BE}" type="pres">
      <dgm:prSet presAssocID="{2BA15786-548B-4841-BE0D-8956D54E4EDE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57130100-9B3B-9D45-AC7F-DFC8B2BCAEA4}" type="presOf" srcId="{4748D718-7BBF-684E-ABD0-85174B712EE2}" destId="{3E823283-BD37-D747-B1D1-A13F53AD6912}" srcOrd="0" destOrd="0" presId="urn:microsoft.com/office/officeart/2005/8/layout/chevron2"/>
    <dgm:cxn modelId="{155B380D-D17A-9B41-8DF0-161CFADAD8C8}" srcId="{9EBAE587-4777-B645-AE5E-FAB9B24DB2E7}" destId="{B0FD6FED-18E6-4B4A-8C37-F763AEBF11A2}" srcOrd="1" destOrd="0" parTransId="{6FB979AF-CD5C-C54E-B5ED-8F22E8FF9544}" sibTransId="{5D284A50-92B9-C447-A931-3BDDF4FC8B63}"/>
    <dgm:cxn modelId="{F6580D30-6665-4446-A28E-3C6657B2238F}" type="presOf" srcId="{51D36D83-68FF-D34A-914E-67FEC53A0AF4}" destId="{4CB6AD71-2A6F-1049-BFD4-95CF7C6D3EEF}" srcOrd="0" destOrd="0" presId="urn:microsoft.com/office/officeart/2005/8/layout/chevron2"/>
    <dgm:cxn modelId="{18A8A44B-837E-364A-AADB-886BD84897CD}" type="presOf" srcId="{98B0CA27-359A-5643-AF9F-EA2BFF9A829E}" destId="{3E823283-BD37-D747-B1D1-A13F53AD6912}" srcOrd="0" destOrd="1" presId="urn:microsoft.com/office/officeart/2005/8/layout/chevron2"/>
    <dgm:cxn modelId="{DC583A51-BC7C-3947-9C82-FE3C8083F910}" type="presOf" srcId="{AECDAC48-D467-734F-A76E-2BE60354BFC8}" destId="{D8D3C086-28A8-B346-A0A1-BEB6A40962E4}" srcOrd="0" destOrd="0" presId="urn:microsoft.com/office/officeart/2005/8/layout/chevron2"/>
    <dgm:cxn modelId="{B42ADB5A-4EB4-CD48-A5EA-9C4CB7C871F7}" srcId="{2BA15786-548B-4841-BE0D-8956D54E4EDE}" destId="{FBBCA8EF-F722-BC4A-B622-1C8CE59CEF71}" srcOrd="1" destOrd="0" parTransId="{D9BD1CB7-32A9-BC45-BF01-D9EF1C9D909D}" sibTransId="{A754F6AB-BA59-824F-AEF9-185E1A4D612F}"/>
    <dgm:cxn modelId="{DDAFEA6D-612C-DF40-A504-307D515AEB26}" srcId="{E9BD01E7-F7D4-604C-9D50-8EE23D9E759B}" destId="{9EBAE587-4777-B645-AE5E-FAB9B24DB2E7}" srcOrd="0" destOrd="0" parTransId="{A77E0EE8-E0EF-694A-B702-AB583281D581}" sibTransId="{8B28C4C4-64CA-9947-9AB4-6E0B7E6F8C9D}"/>
    <dgm:cxn modelId="{11CB3071-FAF5-9646-A360-81B0948B4731}" type="presOf" srcId="{FBBCA8EF-F722-BC4A-B622-1C8CE59CEF71}" destId="{0690C808-429D-E042-8A74-3C690CFC59BE}" srcOrd="0" destOrd="1" presId="urn:microsoft.com/office/officeart/2005/8/layout/chevron2"/>
    <dgm:cxn modelId="{05275D8B-1384-B043-8032-898A0E92C1F3}" type="presOf" srcId="{2BA15786-548B-4841-BE0D-8956D54E4EDE}" destId="{7C68B476-68DB-484A-8E3A-E864EC51FE83}" srcOrd="0" destOrd="0" presId="urn:microsoft.com/office/officeart/2005/8/layout/chevron2"/>
    <dgm:cxn modelId="{C41A819F-75FD-A844-BED2-6F683D6FD5A4}" srcId="{E9BD01E7-F7D4-604C-9D50-8EE23D9E759B}" destId="{51D36D83-68FF-D34A-914E-67FEC53A0AF4}" srcOrd="1" destOrd="0" parTransId="{9EC67576-0330-FB46-912D-E6F36D700051}" sibTransId="{AFADE997-D1AD-CF49-971E-1B9E39C6F588}"/>
    <dgm:cxn modelId="{C8C95CB5-E3E8-1C43-84F6-742F1C14CC6A}" type="presOf" srcId="{E9BD01E7-F7D4-604C-9D50-8EE23D9E759B}" destId="{F59EED5B-885D-5548-9F1C-F281C5B0C116}" srcOrd="0" destOrd="0" presId="urn:microsoft.com/office/officeart/2005/8/layout/chevron2"/>
    <dgm:cxn modelId="{907BB9C5-CC07-A44B-87DA-38B398249E00}" srcId="{9EBAE587-4777-B645-AE5E-FAB9B24DB2E7}" destId="{AECDAC48-D467-734F-A76E-2BE60354BFC8}" srcOrd="0" destOrd="0" parTransId="{65A455EF-1E73-1247-856A-9AA8AB723EFF}" sibTransId="{8DC0228E-D8CD-854A-8C7E-21DE133F1EA5}"/>
    <dgm:cxn modelId="{B1ED0DCB-144A-E548-9FFE-C097EAEC15EE}" type="presOf" srcId="{9EBAE587-4777-B645-AE5E-FAB9B24DB2E7}" destId="{06185365-ACAA-9740-AB98-94BAEAB6BEB5}" srcOrd="0" destOrd="0" presId="urn:microsoft.com/office/officeart/2005/8/layout/chevron2"/>
    <dgm:cxn modelId="{4BBAF8D2-A1BA-314B-A3B2-DFBEE7CBF8C7}" type="presOf" srcId="{794D563D-A563-9B45-B57C-594DE8B1BD8D}" destId="{0690C808-429D-E042-8A74-3C690CFC59BE}" srcOrd="0" destOrd="0" presId="urn:microsoft.com/office/officeart/2005/8/layout/chevron2"/>
    <dgm:cxn modelId="{58BA58E1-97C0-9448-8484-69688E5917AB}" srcId="{51D36D83-68FF-D34A-914E-67FEC53A0AF4}" destId="{98B0CA27-359A-5643-AF9F-EA2BFF9A829E}" srcOrd="1" destOrd="0" parTransId="{8784751E-039D-4A48-968B-AB41456EA020}" sibTransId="{6D971560-65D7-F34B-84DB-B9493B9871F2}"/>
    <dgm:cxn modelId="{156882E6-F898-4E40-A415-CFD6F2FDAF08}" srcId="{E9BD01E7-F7D4-604C-9D50-8EE23D9E759B}" destId="{2BA15786-548B-4841-BE0D-8956D54E4EDE}" srcOrd="2" destOrd="0" parTransId="{89A06A49-EA36-FB40-AC4B-BDB2191FCE52}" sibTransId="{24A1E6F5-A902-6549-89E1-631EF6FE72A2}"/>
    <dgm:cxn modelId="{332054EF-A9FD-6749-BCB9-881F376CA5CE}" type="presOf" srcId="{B0FD6FED-18E6-4B4A-8C37-F763AEBF11A2}" destId="{D8D3C086-28A8-B346-A0A1-BEB6A40962E4}" srcOrd="0" destOrd="1" presId="urn:microsoft.com/office/officeart/2005/8/layout/chevron2"/>
    <dgm:cxn modelId="{0DB79EF2-D8B1-2D46-98AD-E89B608F0F16}" srcId="{51D36D83-68FF-D34A-914E-67FEC53A0AF4}" destId="{4748D718-7BBF-684E-ABD0-85174B712EE2}" srcOrd="0" destOrd="0" parTransId="{CD0D04C3-9B62-724F-ACCA-50EC28F05B7E}" sibTransId="{DDC97874-3F82-8E41-94E7-A33D4264614B}"/>
    <dgm:cxn modelId="{C0D725FA-9E70-E74A-8ACF-74E297E9BF59}" srcId="{2BA15786-548B-4841-BE0D-8956D54E4EDE}" destId="{794D563D-A563-9B45-B57C-594DE8B1BD8D}" srcOrd="0" destOrd="0" parTransId="{8763C992-C298-5248-B162-8EA57FCC1BE9}" sibTransId="{461B7E28-9A88-BC4D-A02D-66D1317F8DFB}"/>
    <dgm:cxn modelId="{9DAFD4CB-4D78-DC4B-BAAC-A0A3B0CB11C3}" type="presParOf" srcId="{F59EED5B-885D-5548-9F1C-F281C5B0C116}" destId="{DC6D9F3C-D8EB-E84A-A72A-B31650F56849}" srcOrd="0" destOrd="0" presId="urn:microsoft.com/office/officeart/2005/8/layout/chevron2"/>
    <dgm:cxn modelId="{CDF37494-98D6-184F-AEBA-BE3C56C75533}" type="presParOf" srcId="{DC6D9F3C-D8EB-E84A-A72A-B31650F56849}" destId="{06185365-ACAA-9740-AB98-94BAEAB6BEB5}" srcOrd="0" destOrd="0" presId="urn:microsoft.com/office/officeart/2005/8/layout/chevron2"/>
    <dgm:cxn modelId="{FCBC7828-44CB-6D40-90B2-91F28A4154DC}" type="presParOf" srcId="{DC6D9F3C-D8EB-E84A-A72A-B31650F56849}" destId="{D8D3C086-28A8-B346-A0A1-BEB6A40962E4}" srcOrd="1" destOrd="0" presId="urn:microsoft.com/office/officeart/2005/8/layout/chevron2"/>
    <dgm:cxn modelId="{8F506A36-D2E4-4C41-8FE2-C2A96FA9FBC4}" type="presParOf" srcId="{F59EED5B-885D-5548-9F1C-F281C5B0C116}" destId="{591857EE-AFF9-E845-B3B9-E3E311B4CC1A}" srcOrd="1" destOrd="0" presId="urn:microsoft.com/office/officeart/2005/8/layout/chevron2"/>
    <dgm:cxn modelId="{48E9732A-4F87-0445-8625-4F989DFAEEE6}" type="presParOf" srcId="{F59EED5B-885D-5548-9F1C-F281C5B0C116}" destId="{05C3CD2B-B643-BA42-BA51-A6C7A19A090D}" srcOrd="2" destOrd="0" presId="urn:microsoft.com/office/officeart/2005/8/layout/chevron2"/>
    <dgm:cxn modelId="{4D119613-45DD-8F47-8B86-2E4DEB78B3F9}" type="presParOf" srcId="{05C3CD2B-B643-BA42-BA51-A6C7A19A090D}" destId="{4CB6AD71-2A6F-1049-BFD4-95CF7C6D3EEF}" srcOrd="0" destOrd="0" presId="urn:microsoft.com/office/officeart/2005/8/layout/chevron2"/>
    <dgm:cxn modelId="{3970C7BA-DB3A-7A4D-A33C-F436B0C74922}" type="presParOf" srcId="{05C3CD2B-B643-BA42-BA51-A6C7A19A090D}" destId="{3E823283-BD37-D747-B1D1-A13F53AD6912}" srcOrd="1" destOrd="0" presId="urn:microsoft.com/office/officeart/2005/8/layout/chevron2"/>
    <dgm:cxn modelId="{969049A6-85D3-2348-883C-CFE7DD4E111D}" type="presParOf" srcId="{F59EED5B-885D-5548-9F1C-F281C5B0C116}" destId="{9AC55FDC-E898-5449-9FCD-F22E5B3F7AA7}" srcOrd="3" destOrd="0" presId="urn:microsoft.com/office/officeart/2005/8/layout/chevron2"/>
    <dgm:cxn modelId="{936EA6FB-E3BE-F74D-A6FC-673D303BC52D}" type="presParOf" srcId="{F59EED5B-885D-5548-9F1C-F281C5B0C116}" destId="{E2A5DD99-9A98-C342-B7E0-A1577C0E6A8D}" srcOrd="4" destOrd="0" presId="urn:microsoft.com/office/officeart/2005/8/layout/chevron2"/>
    <dgm:cxn modelId="{4131B2D0-8294-2842-BAD5-36315C83B7B5}" type="presParOf" srcId="{E2A5DD99-9A98-C342-B7E0-A1577C0E6A8D}" destId="{7C68B476-68DB-484A-8E3A-E864EC51FE83}" srcOrd="0" destOrd="0" presId="urn:microsoft.com/office/officeart/2005/8/layout/chevron2"/>
    <dgm:cxn modelId="{FDE049E9-503F-6341-8A12-DA56D2004D53}" type="presParOf" srcId="{E2A5DD99-9A98-C342-B7E0-A1577C0E6A8D}" destId="{0690C808-429D-E042-8A74-3C690CFC59B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BF4D58-CA2F-4F88-82D9-419DF977D38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83964F0-99D1-44E6-B37F-1B419CCF2091}">
      <dgm:prSet/>
      <dgm:spPr/>
      <dgm:t>
        <a:bodyPr/>
        <a:lstStyle/>
        <a:p>
          <a:r>
            <a:rPr lang="hr-HR" i="1" u="sng"/>
            <a:t>Što želim postići i kako to najučinkovitije postići?</a:t>
          </a:r>
          <a:endParaRPr lang="en-US"/>
        </a:p>
      </dgm:t>
    </dgm:pt>
    <dgm:pt modelId="{8DACF41B-9977-47A4-B063-8EE62A90E877}" type="parTrans" cxnId="{F8DBF341-BE09-4A72-A759-010EB18DB36D}">
      <dgm:prSet/>
      <dgm:spPr/>
      <dgm:t>
        <a:bodyPr/>
        <a:lstStyle/>
        <a:p>
          <a:endParaRPr lang="en-US"/>
        </a:p>
      </dgm:t>
    </dgm:pt>
    <dgm:pt modelId="{1053A2F1-06CB-4E8C-A916-3FA69F633C11}" type="sibTrans" cxnId="{F8DBF341-BE09-4A72-A759-010EB18DB36D}">
      <dgm:prSet/>
      <dgm:spPr/>
      <dgm:t>
        <a:bodyPr/>
        <a:lstStyle/>
        <a:p>
          <a:endParaRPr lang="en-US"/>
        </a:p>
      </dgm:t>
    </dgm:pt>
    <dgm:pt modelId="{0AE0D2FB-4A99-41CE-AC25-6102AFDACE50}">
      <dgm:prSet/>
      <dgm:spPr/>
      <dgm:t>
        <a:bodyPr/>
        <a:lstStyle/>
        <a:p>
          <a:r>
            <a:rPr lang="hr-HR"/>
            <a:t>Pitanja koja sebi kao terapeutu postavljamo: </a:t>
          </a:r>
          <a:endParaRPr lang="en-US"/>
        </a:p>
      </dgm:t>
    </dgm:pt>
    <dgm:pt modelId="{D9B7B9B2-6190-4BAB-ADC8-60995A6831A8}" type="parTrans" cxnId="{F471DFE2-11DD-4DCB-A650-2F051CD643AB}">
      <dgm:prSet/>
      <dgm:spPr/>
      <dgm:t>
        <a:bodyPr/>
        <a:lstStyle/>
        <a:p>
          <a:endParaRPr lang="en-US"/>
        </a:p>
      </dgm:t>
    </dgm:pt>
    <dgm:pt modelId="{FCD5076F-9438-444B-AE79-5BA1240C38DB}" type="sibTrans" cxnId="{F471DFE2-11DD-4DCB-A650-2F051CD643AB}">
      <dgm:prSet/>
      <dgm:spPr/>
      <dgm:t>
        <a:bodyPr/>
        <a:lstStyle/>
        <a:p>
          <a:endParaRPr lang="en-US"/>
        </a:p>
      </dgm:t>
    </dgm:pt>
    <dgm:pt modelId="{186CCBA6-28AE-4633-A1C4-73B9BD30099D}">
      <dgm:prSet/>
      <dgm:spPr/>
      <dgm:t>
        <a:bodyPr/>
        <a:lstStyle/>
        <a:p>
          <a:pPr>
            <a:buNone/>
          </a:pPr>
          <a:r>
            <a:rPr lang="hr-HR" dirty="0"/>
            <a:t>1. prije seanse – što mogu učiniti da odnos s klijentom bude još bolji? Koja je kognitivna konceptualizacija klijenta? U kojoj smo fazi terapije…</a:t>
          </a:r>
          <a:endParaRPr lang="en-US" dirty="0"/>
        </a:p>
      </dgm:t>
    </dgm:pt>
    <dgm:pt modelId="{14D62E5A-6C91-4BC4-A657-1F59C4AF5622}" type="parTrans" cxnId="{11C3EB79-E59B-4E7D-9637-2F909F5137E3}">
      <dgm:prSet/>
      <dgm:spPr/>
      <dgm:t>
        <a:bodyPr/>
        <a:lstStyle/>
        <a:p>
          <a:endParaRPr lang="en-US"/>
        </a:p>
      </dgm:t>
    </dgm:pt>
    <dgm:pt modelId="{BC65DDDC-C5A4-4BBD-83F6-1C1853EB2214}" type="sibTrans" cxnId="{11C3EB79-E59B-4E7D-9637-2F909F5137E3}">
      <dgm:prSet/>
      <dgm:spPr/>
      <dgm:t>
        <a:bodyPr/>
        <a:lstStyle/>
        <a:p>
          <a:endParaRPr lang="en-US"/>
        </a:p>
      </dgm:t>
    </dgm:pt>
    <dgm:pt modelId="{E6645987-5892-4E6A-BAB9-C0859377EEE1}">
      <dgm:prSet/>
      <dgm:spPr/>
      <dgm:t>
        <a:bodyPr/>
        <a:lstStyle/>
        <a:p>
          <a:pPr>
            <a:buNone/>
          </a:pPr>
          <a:r>
            <a:rPr lang="hr-HR" dirty="0"/>
            <a:t>2. na  početku seanse – provjeriti </a:t>
          </a:r>
          <a:r>
            <a:rPr lang="hr-HR" dirty="0" err="1"/>
            <a:t>klijentovo</a:t>
          </a:r>
          <a:r>
            <a:rPr lang="hr-HR" dirty="0"/>
            <a:t> raspoloženje</a:t>
          </a:r>
          <a:endParaRPr lang="en-US" dirty="0"/>
        </a:p>
      </dgm:t>
    </dgm:pt>
    <dgm:pt modelId="{7324D705-E795-423A-AF63-4C961D817934}" type="parTrans" cxnId="{EA4387CB-8FC7-4BCA-89B6-F0F6603755EC}">
      <dgm:prSet/>
      <dgm:spPr/>
      <dgm:t>
        <a:bodyPr/>
        <a:lstStyle/>
        <a:p>
          <a:endParaRPr lang="en-US"/>
        </a:p>
      </dgm:t>
    </dgm:pt>
    <dgm:pt modelId="{EDC0797A-E85F-440B-A26C-E5CF49CE8D40}" type="sibTrans" cxnId="{EA4387CB-8FC7-4BCA-89B6-F0F6603755EC}">
      <dgm:prSet/>
      <dgm:spPr/>
      <dgm:t>
        <a:bodyPr/>
        <a:lstStyle/>
        <a:p>
          <a:endParaRPr lang="en-US"/>
        </a:p>
      </dgm:t>
    </dgm:pt>
    <dgm:pt modelId="{F24C2120-A1B3-4828-B03A-37C74C7D7027}">
      <dgm:prSet/>
      <dgm:spPr/>
      <dgm:t>
        <a:bodyPr/>
        <a:lstStyle/>
        <a:p>
          <a:pPr>
            <a:buNone/>
          </a:pPr>
          <a:r>
            <a:rPr lang="hr-HR" dirty="0"/>
            <a:t>3. dok klijent opisuje prethodni tjedan pratite kakav je ovaj tjedan u odnosu na prošli? Koji su znakovi napretka?</a:t>
          </a:r>
          <a:endParaRPr lang="en-US" dirty="0"/>
        </a:p>
      </dgm:t>
    </dgm:pt>
    <dgm:pt modelId="{A553ABC7-CD80-47E2-B4E1-A7B8655B1235}" type="parTrans" cxnId="{2A2234BA-A89C-4196-A606-148950C8BEA9}">
      <dgm:prSet/>
      <dgm:spPr/>
      <dgm:t>
        <a:bodyPr/>
        <a:lstStyle/>
        <a:p>
          <a:endParaRPr lang="en-US"/>
        </a:p>
      </dgm:t>
    </dgm:pt>
    <dgm:pt modelId="{0B8DCFF3-5DF5-4E59-AFBA-E4ECC041104F}" type="sibTrans" cxnId="{2A2234BA-A89C-4196-A606-148950C8BEA9}">
      <dgm:prSet/>
      <dgm:spPr/>
      <dgm:t>
        <a:bodyPr/>
        <a:lstStyle/>
        <a:p>
          <a:endParaRPr lang="en-US"/>
        </a:p>
      </dgm:t>
    </dgm:pt>
    <dgm:pt modelId="{46FCDB35-240E-4B25-97CD-67B66B0DE18C}">
      <dgm:prSet/>
      <dgm:spPr/>
      <dgm:t>
        <a:bodyPr/>
        <a:lstStyle/>
        <a:p>
          <a:pPr>
            <a:buNone/>
          </a:pPr>
          <a:r>
            <a:rPr lang="hr-HR" dirty="0"/>
            <a:t>4. provjeriti korištenje alkohola, droge ili lijekova </a:t>
          </a:r>
          <a:endParaRPr lang="en-US" dirty="0"/>
        </a:p>
      </dgm:t>
    </dgm:pt>
    <dgm:pt modelId="{BEA89363-B7A0-4B09-9212-85C8C70DB656}" type="parTrans" cxnId="{F1946055-C80B-4C74-AAE9-F309C50B3EDF}">
      <dgm:prSet/>
      <dgm:spPr/>
      <dgm:t>
        <a:bodyPr/>
        <a:lstStyle/>
        <a:p>
          <a:endParaRPr lang="en-US"/>
        </a:p>
      </dgm:t>
    </dgm:pt>
    <dgm:pt modelId="{EA27B8FB-FCE6-4C8F-8C6C-3296A61A1E7D}" type="sibTrans" cxnId="{F1946055-C80B-4C74-AAE9-F309C50B3EDF}">
      <dgm:prSet/>
      <dgm:spPr/>
      <dgm:t>
        <a:bodyPr/>
        <a:lstStyle/>
        <a:p>
          <a:endParaRPr lang="en-US"/>
        </a:p>
      </dgm:t>
    </dgm:pt>
    <dgm:pt modelId="{688F132C-FF12-4DC1-9689-3D6F53E2C5B9}">
      <dgm:prSet/>
      <dgm:spPr/>
      <dgm:t>
        <a:bodyPr/>
        <a:lstStyle/>
        <a:p>
          <a:pPr>
            <a:buNone/>
          </a:pPr>
          <a:r>
            <a:rPr lang="hr-HR" dirty="0"/>
            <a:t>5. tijekom postavljanja ciljeva zapitajte se  na kojim ciljevima ćemo raditi ovaj tjedan </a:t>
          </a:r>
          <a:endParaRPr lang="en-US" dirty="0"/>
        </a:p>
      </dgm:t>
    </dgm:pt>
    <dgm:pt modelId="{16E4AE2E-EF77-42A4-9A13-1CD8B6ADDEF5}" type="parTrans" cxnId="{328E1323-3AE6-4FD5-9207-1FAB9927832B}">
      <dgm:prSet/>
      <dgm:spPr/>
      <dgm:t>
        <a:bodyPr/>
        <a:lstStyle/>
        <a:p>
          <a:endParaRPr lang="en-US"/>
        </a:p>
      </dgm:t>
    </dgm:pt>
    <dgm:pt modelId="{E1FACB43-F08A-46E4-8E0A-7714822D4860}" type="sibTrans" cxnId="{328E1323-3AE6-4FD5-9207-1FAB9927832B}">
      <dgm:prSet/>
      <dgm:spPr/>
      <dgm:t>
        <a:bodyPr/>
        <a:lstStyle/>
        <a:p>
          <a:endParaRPr lang="en-US"/>
        </a:p>
      </dgm:t>
    </dgm:pt>
    <dgm:pt modelId="{847490A8-C9BF-9D42-BB1C-AF4B4F56447C}" type="pres">
      <dgm:prSet presAssocID="{8DBF4D58-CA2F-4F88-82D9-419DF977D386}" presName="linear" presStyleCnt="0">
        <dgm:presLayoutVars>
          <dgm:dir/>
          <dgm:animLvl val="lvl"/>
          <dgm:resizeHandles val="exact"/>
        </dgm:presLayoutVars>
      </dgm:prSet>
      <dgm:spPr/>
    </dgm:pt>
    <dgm:pt modelId="{39A725BC-E735-A94E-BEA6-AA63B58A601E}" type="pres">
      <dgm:prSet presAssocID="{C83964F0-99D1-44E6-B37F-1B419CCF2091}" presName="parentLin" presStyleCnt="0"/>
      <dgm:spPr/>
    </dgm:pt>
    <dgm:pt modelId="{1072B9A0-9176-A345-9FBD-AC1533267E23}" type="pres">
      <dgm:prSet presAssocID="{C83964F0-99D1-44E6-B37F-1B419CCF2091}" presName="parentLeftMargin" presStyleLbl="node1" presStyleIdx="0" presStyleCnt="2"/>
      <dgm:spPr/>
    </dgm:pt>
    <dgm:pt modelId="{74067250-15BF-0E4F-BD21-CB943DD7B05A}" type="pres">
      <dgm:prSet presAssocID="{C83964F0-99D1-44E6-B37F-1B419CCF209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1C6A984-0881-954E-8C78-89A6D9E3D243}" type="pres">
      <dgm:prSet presAssocID="{C83964F0-99D1-44E6-B37F-1B419CCF2091}" presName="negativeSpace" presStyleCnt="0"/>
      <dgm:spPr/>
    </dgm:pt>
    <dgm:pt modelId="{72F99C69-E6E9-A44E-A2A1-70A050FB1E31}" type="pres">
      <dgm:prSet presAssocID="{C83964F0-99D1-44E6-B37F-1B419CCF2091}" presName="childText" presStyleLbl="conFgAcc1" presStyleIdx="0" presStyleCnt="2">
        <dgm:presLayoutVars>
          <dgm:bulletEnabled val="1"/>
        </dgm:presLayoutVars>
      </dgm:prSet>
      <dgm:spPr/>
    </dgm:pt>
    <dgm:pt modelId="{1CAA3520-C77A-E04B-A5D2-3CC54B74E436}" type="pres">
      <dgm:prSet presAssocID="{1053A2F1-06CB-4E8C-A916-3FA69F633C11}" presName="spaceBetweenRectangles" presStyleCnt="0"/>
      <dgm:spPr/>
    </dgm:pt>
    <dgm:pt modelId="{856EBE1B-26E5-8B4E-96F8-099701F62EF3}" type="pres">
      <dgm:prSet presAssocID="{0AE0D2FB-4A99-41CE-AC25-6102AFDACE50}" presName="parentLin" presStyleCnt="0"/>
      <dgm:spPr/>
    </dgm:pt>
    <dgm:pt modelId="{00572F9A-9263-7241-8AAC-D9D4D1E3DBBF}" type="pres">
      <dgm:prSet presAssocID="{0AE0D2FB-4A99-41CE-AC25-6102AFDACE50}" presName="parentLeftMargin" presStyleLbl="node1" presStyleIdx="0" presStyleCnt="2"/>
      <dgm:spPr/>
    </dgm:pt>
    <dgm:pt modelId="{F56F7450-DD83-7B4C-8017-570D9A8D598C}" type="pres">
      <dgm:prSet presAssocID="{0AE0D2FB-4A99-41CE-AC25-6102AFDACE5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463D7FD-8F67-EE4E-9D19-322679465A1C}" type="pres">
      <dgm:prSet presAssocID="{0AE0D2FB-4A99-41CE-AC25-6102AFDACE50}" presName="negativeSpace" presStyleCnt="0"/>
      <dgm:spPr/>
    </dgm:pt>
    <dgm:pt modelId="{EC1BE9EF-4A94-BD46-9E89-0F6BDAC7414E}" type="pres">
      <dgm:prSet presAssocID="{0AE0D2FB-4A99-41CE-AC25-6102AFDACE5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891D411-50BF-9042-9945-6AE0E5DA3587}" type="presOf" srcId="{F24C2120-A1B3-4828-B03A-37C74C7D7027}" destId="{EC1BE9EF-4A94-BD46-9E89-0F6BDAC7414E}" srcOrd="0" destOrd="2" presId="urn:microsoft.com/office/officeart/2005/8/layout/list1"/>
    <dgm:cxn modelId="{328E1323-3AE6-4FD5-9207-1FAB9927832B}" srcId="{0AE0D2FB-4A99-41CE-AC25-6102AFDACE50}" destId="{688F132C-FF12-4DC1-9689-3D6F53E2C5B9}" srcOrd="4" destOrd="0" parTransId="{16E4AE2E-EF77-42A4-9A13-1CD8B6ADDEF5}" sibTransId="{E1FACB43-F08A-46E4-8E0A-7714822D4860}"/>
    <dgm:cxn modelId="{29BFFF28-FD81-204F-B9B3-10286915F985}" type="presOf" srcId="{688F132C-FF12-4DC1-9689-3D6F53E2C5B9}" destId="{EC1BE9EF-4A94-BD46-9E89-0F6BDAC7414E}" srcOrd="0" destOrd="4" presId="urn:microsoft.com/office/officeart/2005/8/layout/list1"/>
    <dgm:cxn modelId="{191B4936-B9A8-CD4C-9899-E2AFFBD54D5C}" type="presOf" srcId="{186CCBA6-28AE-4633-A1C4-73B9BD30099D}" destId="{EC1BE9EF-4A94-BD46-9E89-0F6BDAC7414E}" srcOrd="0" destOrd="0" presId="urn:microsoft.com/office/officeart/2005/8/layout/list1"/>
    <dgm:cxn modelId="{F8DBF341-BE09-4A72-A759-010EB18DB36D}" srcId="{8DBF4D58-CA2F-4F88-82D9-419DF977D386}" destId="{C83964F0-99D1-44E6-B37F-1B419CCF2091}" srcOrd="0" destOrd="0" parTransId="{8DACF41B-9977-47A4-B063-8EE62A90E877}" sibTransId="{1053A2F1-06CB-4E8C-A916-3FA69F633C11}"/>
    <dgm:cxn modelId="{B77C8053-688B-1E40-9A4C-D4EBE2863002}" type="presOf" srcId="{46FCDB35-240E-4B25-97CD-67B66B0DE18C}" destId="{EC1BE9EF-4A94-BD46-9E89-0F6BDAC7414E}" srcOrd="0" destOrd="3" presId="urn:microsoft.com/office/officeart/2005/8/layout/list1"/>
    <dgm:cxn modelId="{ED153A54-1165-864F-8B91-A666CD928A26}" type="presOf" srcId="{0AE0D2FB-4A99-41CE-AC25-6102AFDACE50}" destId="{00572F9A-9263-7241-8AAC-D9D4D1E3DBBF}" srcOrd="0" destOrd="0" presId="urn:microsoft.com/office/officeart/2005/8/layout/list1"/>
    <dgm:cxn modelId="{F1946055-C80B-4C74-AAE9-F309C50B3EDF}" srcId="{0AE0D2FB-4A99-41CE-AC25-6102AFDACE50}" destId="{46FCDB35-240E-4B25-97CD-67B66B0DE18C}" srcOrd="3" destOrd="0" parTransId="{BEA89363-B7A0-4B09-9212-85C8C70DB656}" sibTransId="{EA27B8FB-FCE6-4C8F-8C6C-3296A61A1E7D}"/>
    <dgm:cxn modelId="{97478774-26C5-E841-9EBE-84534360ECBD}" type="presOf" srcId="{C83964F0-99D1-44E6-B37F-1B419CCF2091}" destId="{1072B9A0-9176-A345-9FBD-AC1533267E23}" srcOrd="0" destOrd="0" presId="urn:microsoft.com/office/officeart/2005/8/layout/list1"/>
    <dgm:cxn modelId="{11C3EB79-E59B-4E7D-9637-2F909F5137E3}" srcId="{0AE0D2FB-4A99-41CE-AC25-6102AFDACE50}" destId="{186CCBA6-28AE-4633-A1C4-73B9BD30099D}" srcOrd="0" destOrd="0" parTransId="{14D62E5A-6C91-4BC4-A657-1F59C4AF5622}" sibTransId="{BC65DDDC-C5A4-4BBD-83F6-1C1853EB2214}"/>
    <dgm:cxn modelId="{48683189-053B-7D4F-9772-42E034885489}" type="presOf" srcId="{0AE0D2FB-4A99-41CE-AC25-6102AFDACE50}" destId="{F56F7450-DD83-7B4C-8017-570D9A8D598C}" srcOrd="1" destOrd="0" presId="urn:microsoft.com/office/officeart/2005/8/layout/list1"/>
    <dgm:cxn modelId="{2A2234BA-A89C-4196-A606-148950C8BEA9}" srcId="{0AE0D2FB-4A99-41CE-AC25-6102AFDACE50}" destId="{F24C2120-A1B3-4828-B03A-37C74C7D7027}" srcOrd="2" destOrd="0" parTransId="{A553ABC7-CD80-47E2-B4E1-A7B8655B1235}" sibTransId="{0B8DCFF3-5DF5-4E59-AFBA-E4ECC041104F}"/>
    <dgm:cxn modelId="{698E18C4-43FB-1646-A91E-7BD94D67CAAB}" type="presOf" srcId="{8DBF4D58-CA2F-4F88-82D9-419DF977D386}" destId="{847490A8-C9BF-9D42-BB1C-AF4B4F56447C}" srcOrd="0" destOrd="0" presId="urn:microsoft.com/office/officeart/2005/8/layout/list1"/>
    <dgm:cxn modelId="{EA4387CB-8FC7-4BCA-89B6-F0F6603755EC}" srcId="{0AE0D2FB-4A99-41CE-AC25-6102AFDACE50}" destId="{E6645987-5892-4E6A-BAB9-C0859377EEE1}" srcOrd="1" destOrd="0" parTransId="{7324D705-E795-423A-AF63-4C961D817934}" sibTransId="{EDC0797A-E85F-440B-A26C-E5CF49CE8D40}"/>
    <dgm:cxn modelId="{F728FFDF-B0D3-EE4C-ACA2-83D1A831EDA3}" type="presOf" srcId="{E6645987-5892-4E6A-BAB9-C0859377EEE1}" destId="{EC1BE9EF-4A94-BD46-9E89-0F6BDAC7414E}" srcOrd="0" destOrd="1" presId="urn:microsoft.com/office/officeart/2005/8/layout/list1"/>
    <dgm:cxn modelId="{F471DFE2-11DD-4DCB-A650-2F051CD643AB}" srcId="{8DBF4D58-CA2F-4F88-82D9-419DF977D386}" destId="{0AE0D2FB-4A99-41CE-AC25-6102AFDACE50}" srcOrd="1" destOrd="0" parTransId="{D9B7B9B2-6190-4BAB-ADC8-60995A6831A8}" sibTransId="{FCD5076F-9438-444B-AE79-5BA1240C38DB}"/>
    <dgm:cxn modelId="{FC7918EF-26D5-3642-A628-9C031E3D4FE5}" type="presOf" srcId="{C83964F0-99D1-44E6-B37F-1B419CCF2091}" destId="{74067250-15BF-0E4F-BD21-CB943DD7B05A}" srcOrd="1" destOrd="0" presId="urn:microsoft.com/office/officeart/2005/8/layout/list1"/>
    <dgm:cxn modelId="{7D00440C-E8E5-754D-837E-1C60B6E0CBCB}" type="presParOf" srcId="{847490A8-C9BF-9D42-BB1C-AF4B4F56447C}" destId="{39A725BC-E735-A94E-BEA6-AA63B58A601E}" srcOrd="0" destOrd="0" presId="urn:microsoft.com/office/officeart/2005/8/layout/list1"/>
    <dgm:cxn modelId="{D27DD947-74AA-0649-B8B0-E295BC9BF1F5}" type="presParOf" srcId="{39A725BC-E735-A94E-BEA6-AA63B58A601E}" destId="{1072B9A0-9176-A345-9FBD-AC1533267E23}" srcOrd="0" destOrd="0" presId="urn:microsoft.com/office/officeart/2005/8/layout/list1"/>
    <dgm:cxn modelId="{ED67681A-5A7C-9345-AD9F-A09BDF891003}" type="presParOf" srcId="{39A725BC-E735-A94E-BEA6-AA63B58A601E}" destId="{74067250-15BF-0E4F-BD21-CB943DD7B05A}" srcOrd="1" destOrd="0" presId="urn:microsoft.com/office/officeart/2005/8/layout/list1"/>
    <dgm:cxn modelId="{84D9250B-FE72-FF4E-92D5-8F0584495F37}" type="presParOf" srcId="{847490A8-C9BF-9D42-BB1C-AF4B4F56447C}" destId="{21C6A984-0881-954E-8C78-89A6D9E3D243}" srcOrd="1" destOrd="0" presId="urn:microsoft.com/office/officeart/2005/8/layout/list1"/>
    <dgm:cxn modelId="{7D40C906-1D8E-9D46-B6C2-C52B67B0436F}" type="presParOf" srcId="{847490A8-C9BF-9D42-BB1C-AF4B4F56447C}" destId="{72F99C69-E6E9-A44E-A2A1-70A050FB1E31}" srcOrd="2" destOrd="0" presId="urn:microsoft.com/office/officeart/2005/8/layout/list1"/>
    <dgm:cxn modelId="{8C1AF6AD-2CBB-6441-B878-43B2A9735D6C}" type="presParOf" srcId="{847490A8-C9BF-9D42-BB1C-AF4B4F56447C}" destId="{1CAA3520-C77A-E04B-A5D2-3CC54B74E436}" srcOrd="3" destOrd="0" presId="urn:microsoft.com/office/officeart/2005/8/layout/list1"/>
    <dgm:cxn modelId="{A08E8178-1A8D-034B-A2A6-0792A1CE9351}" type="presParOf" srcId="{847490A8-C9BF-9D42-BB1C-AF4B4F56447C}" destId="{856EBE1B-26E5-8B4E-96F8-099701F62EF3}" srcOrd="4" destOrd="0" presId="urn:microsoft.com/office/officeart/2005/8/layout/list1"/>
    <dgm:cxn modelId="{E204898D-2956-4547-841E-B8E133DCAA02}" type="presParOf" srcId="{856EBE1B-26E5-8B4E-96F8-099701F62EF3}" destId="{00572F9A-9263-7241-8AAC-D9D4D1E3DBBF}" srcOrd="0" destOrd="0" presId="urn:microsoft.com/office/officeart/2005/8/layout/list1"/>
    <dgm:cxn modelId="{AC73509E-42A6-B745-A49A-5076428692A0}" type="presParOf" srcId="{856EBE1B-26E5-8B4E-96F8-099701F62EF3}" destId="{F56F7450-DD83-7B4C-8017-570D9A8D598C}" srcOrd="1" destOrd="0" presId="urn:microsoft.com/office/officeart/2005/8/layout/list1"/>
    <dgm:cxn modelId="{B755A0E2-35F0-9F41-8AC1-7B028C4A7C73}" type="presParOf" srcId="{847490A8-C9BF-9D42-BB1C-AF4B4F56447C}" destId="{F463D7FD-8F67-EE4E-9D19-322679465A1C}" srcOrd="5" destOrd="0" presId="urn:microsoft.com/office/officeart/2005/8/layout/list1"/>
    <dgm:cxn modelId="{2138A604-239F-9849-9BFD-0665747B23F4}" type="presParOf" srcId="{847490A8-C9BF-9D42-BB1C-AF4B4F56447C}" destId="{EC1BE9EF-4A94-BD46-9E89-0F6BDAC7414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7E9683-6EA2-469B-98E0-F73E73E5041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4CB9DD3-1931-4C47-8C75-BA9311E22E5A}">
      <dgm:prSet/>
      <dgm:spPr/>
      <dgm:t>
        <a:bodyPr/>
        <a:lstStyle/>
        <a:p>
          <a:r>
            <a:rPr lang="hr-HR" dirty="0"/>
            <a:t>6. kad odredite prioritete za  seansu – </a:t>
          </a:r>
          <a:r>
            <a:rPr lang="hr-HR" i="1" dirty="0"/>
            <a:t>Koja točka dnevnog reda je najvažnija za danas? </a:t>
          </a:r>
          <a:endParaRPr lang="en-US" i="1" dirty="0"/>
        </a:p>
      </dgm:t>
    </dgm:pt>
    <dgm:pt modelId="{78F7C3E1-75CB-443E-891F-204FD1C98A45}" type="parTrans" cxnId="{8C5F86F8-0C17-431D-A34B-AE6461627486}">
      <dgm:prSet/>
      <dgm:spPr/>
      <dgm:t>
        <a:bodyPr/>
        <a:lstStyle/>
        <a:p>
          <a:endParaRPr lang="en-US"/>
        </a:p>
      </dgm:t>
    </dgm:pt>
    <dgm:pt modelId="{0653CBEB-2C80-4E79-92FF-20B3B9BC0EF3}" type="sibTrans" cxnId="{8C5F86F8-0C17-431D-A34B-AE6461627486}">
      <dgm:prSet/>
      <dgm:spPr/>
      <dgm:t>
        <a:bodyPr/>
        <a:lstStyle/>
        <a:p>
          <a:endParaRPr lang="en-US"/>
        </a:p>
      </dgm:t>
    </dgm:pt>
    <dgm:pt modelId="{A8D03BEB-9A31-42D5-80B7-60B60FC46666}">
      <dgm:prSet/>
      <dgm:spPr/>
      <dgm:t>
        <a:bodyPr/>
        <a:lstStyle/>
        <a:p>
          <a:r>
            <a:rPr lang="hr-HR"/>
            <a:t>7. drži li se klijent akcijskog plana, što je naučio iz njega…</a:t>
          </a:r>
          <a:endParaRPr lang="en-US"/>
        </a:p>
      </dgm:t>
    </dgm:pt>
    <dgm:pt modelId="{F7417A91-1079-4C51-84DA-3AA45DB75D0A}" type="parTrans" cxnId="{B61733D6-A83B-4145-853D-742765F99375}">
      <dgm:prSet/>
      <dgm:spPr/>
      <dgm:t>
        <a:bodyPr/>
        <a:lstStyle/>
        <a:p>
          <a:endParaRPr lang="en-US"/>
        </a:p>
      </dgm:t>
    </dgm:pt>
    <dgm:pt modelId="{BD40A321-597C-4D32-92EF-C21FD1D99C66}" type="sibTrans" cxnId="{B61733D6-A83B-4145-853D-742765F99375}">
      <dgm:prSet/>
      <dgm:spPr/>
      <dgm:t>
        <a:bodyPr/>
        <a:lstStyle/>
        <a:p>
          <a:endParaRPr lang="en-US"/>
        </a:p>
      </dgm:t>
    </dgm:pt>
    <dgm:pt modelId="{9CC93EE0-2513-4F63-849A-812503D79EE6}">
      <dgm:prSet/>
      <dgm:spPr/>
      <dgm:t>
        <a:bodyPr/>
        <a:lstStyle/>
        <a:p>
          <a:r>
            <a:rPr lang="hr-HR"/>
            <a:t>8. Tijekom raspravljanja o prvom cilju: definiranje problema ili cilja; smišljanje strategije; odabir tehnika; nadgledanje procesa</a:t>
          </a:r>
          <a:endParaRPr lang="en-US"/>
        </a:p>
      </dgm:t>
    </dgm:pt>
    <dgm:pt modelId="{C0963903-D3F7-4B10-A3A6-5435A6181FD8}" type="parTrans" cxnId="{7129475E-1864-4B08-A80E-85F3D6801C81}">
      <dgm:prSet/>
      <dgm:spPr/>
      <dgm:t>
        <a:bodyPr/>
        <a:lstStyle/>
        <a:p>
          <a:endParaRPr lang="en-US"/>
        </a:p>
      </dgm:t>
    </dgm:pt>
    <dgm:pt modelId="{0B2C81E4-AC18-477A-BADE-15E880C02F8F}" type="sibTrans" cxnId="{7129475E-1864-4B08-A80E-85F3D6801C81}">
      <dgm:prSet/>
      <dgm:spPr/>
      <dgm:t>
        <a:bodyPr/>
        <a:lstStyle/>
        <a:p>
          <a:endParaRPr lang="en-US"/>
        </a:p>
      </dgm:t>
    </dgm:pt>
    <dgm:pt modelId="{8D33BDE7-6EB2-467E-9556-CB84FA16406B}">
      <dgm:prSet/>
      <dgm:spPr/>
      <dgm:t>
        <a:bodyPr/>
        <a:lstStyle/>
        <a:p>
          <a:r>
            <a:rPr lang="hr-HR" dirty="0"/>
            <a:t>9. tijekom razgovora o ciljevima  - Kako se klijent sad osjeća? </a:t>
          </a:r>
          <a:endParaRPr lang="en-US" dirty="0"/>
        </a:p>
      </dgm:t>
    </dgm:pt>
    <dgm:pt modelId="{50F9FA41-D792-48FD-AE63-F767392C433E}" type="parTrans" cxnId="{9606EB7D-6CD0-4FC4-A948-09D46C5799E4}">
      <dgm:prSet/>
      <dgm:spPr/>
      <dgm:t>
        <a:bodyPr/>
        <a:lstStyle/>
        <a:p>
          <a:endParaRPr lang="en-US"/>
        </a:p>
      </dgm:t>
    </dgm:pt>
    <dgm:pt modelId="{3480D807-26FD-4D53-868A-D3BE5AC3E023}" type="sibTrans" cxnId="{9606EB7D-6CD0-4FC4-A948-09D46C5799E4}">
      <dgm:prSet/>
      <dgm:spPr/>
      <dgm:t>
        <a:bodyPr/>
        <a:lstStyle/>
        <a:p>
          <a:endParaRPr lang="en-US"/>
        </a:p>
      </dgm:t>
    </dgm:pt>
    <dgm:pt modelId="{46DDCC5C-2BD3-4364-95D0-ACCBE4912330}">
      <dgm:prSet/>
      <dgm:spPr/>
      <dgm:t>
        <a:bodyPr/>
        <a:lstStyle/>
        <a:p>
          <a:r>
            <a:rPr lang="hr-HR"/>
            <a:t>10. prije završetka seanse – tražiti feedback kako se klijent osjeća </a:t>
          </a:r>
          <a:endParaRPr lang="en-US"/>
        </a:p>
      </dgm:t>
    </dgm:pt>
    <dgm:pt modelId="{F006F8F3-E27F-4414-89D7-41B828487CB9}" type="parTrans" cxnId="{1D2E2A4D-5BDE-471F-99E6-7D673C00ED59}">
      <dgm:prSet/>
      <dgm:spPr/>
      <dgm:t>
        <a:bodyPr/>
        <a:lstStyle/>
        <a:p>
          <a:endParaRPr lang="en-US"/>
        </a:p>
      </dgm:t>
    </dgm:pt>
    <dgm:pt modelId="{E05A041C-2EDA-4228-941B-F991EF02C068}" type="sibTrans" cxnId="{1D2E2A4D-5BDE-471F-99E6-7D673C00ED59}">
      <dgm:prSet/>
      <dgm:spPr/>
      <dgm:t>
        <a:bodyPr/>
        <a:lstStyle/>
        <a:p>
          <a:endParaRPr lang="en-US"/>
        </a:p>
      </dgm:t>
    </dgm:pt>
    <dgm:pt modelId="{C36547A4-3EB8-4C57-82B2-C787D2D6C93F}">
      <dgm:prSet/>
      <dgm:spPr/>
      <dgm:t>
        <a:bodyPr/>
        <a:lstStyle/>
        <a:p>
          <a:r>
            <a:rPr lang="hr-HR" dirty="0"/>
            <a:t>11. nakon seanse – Što sam kao terapeut mogao napraviti drugačije?</a:t>
          </a:r>
          <a:endParaRPr lang="en-US" dirty="0"/>
        </a:p>
      </dgm:t>
    </dgm:pt>
    <dgm:pt modelId="{C0163F08-D79A-438F-B602-1FBB10E0AFC7}" type="parTrans" cxnId="{4B6E3937-4649-40BD-9D68-4D6A76FF09FC}">
      <dgm:prSet/>
      <dgm:spPr/>
      <dgm:t>
        <a:bodyPr/>
        <a:lstStyle/>
        <a:p>
          <a:endParaRPr lang="en-US"/>
        </a:p>
      </dgm:t>
    </dgm:pt>
    <dgm:pt modelId="{4EECD78F-8151-4F2A-B688-8508C981CEF9}" type="sibTrans" cxnId="{4B6E3937-4649-40BD-9D68-4D6A76FF09FC}">
      <dgm:prSet/>
      <dgm:spPr/>
      <dgm:t>
        <a:bodyPr/>
        <a:lstStyle/>
        <a:p>
          <a:endParaRPr lang="en-US"/>
        </a:p>
      </dgm:t>
    </dgm:pt>
    <dgm:pt modelId="{F34F2464-9FC3-CB45-9685-EC350E0534CE}" type="pres">
      <dgm:prSet presAssocID="{907E9683-6EA2-469B-98E0-F73E73E50410}" presName="linear" presStyleCnt="0">
        <dgm:presLayoutVars>
          <dgm:animLvl val="lvl"/>
          <dgm:resizeHandles val="exact"/>
        </dgm:presLayoutVars>
      </dgm:prSet>
      <dgm:spPr/>
    </dgm:pt>
    <dgm:pt modelId="{72348697-A582-B54D-A9AA-8BE0676DE2E5}" type="pres">
      <dgm:prSet presAssocID="{F4CB9DD3-1931-4C47-8C75-BA9311E22E5A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10069601-A872-5944-A8A4-54F8DF2C5F36}" type="pres">
      <dgm:prSet presAssocID="{0653CBEB-2C80-4E79-92FF-20B3B9BC0EF3}" presName="spacer" presStyleCnt="0"/>
      <dgm:spPr/>
    </dgm:pt>
    <dgm:pt modelId="{184A57E5-5BAD-A24E-BEAB-C549038DAD0F}" type="pres">
      <dgm:prSet presAssocID="{A8D03BEB-9A31-42D5-80B7-60B60FC4666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ECC10F0-BDB0-184C-84FE-10D10480A2D3}" type="pres">
      <dgm:prSet presAssocID="{BD40A321-597C-4D32-92EF-C21FD1D99C66}" presName="spacer" presStyleCnt="0"/>
      <dgm:spPr/>
    </dgm:pt>
    <dgm:pt modelId="{00162819-71AA-BC4D-9547-35E62BDD24B2}" type="pres">
      <dgm:prSet presAssocID="{9CC93EE0-2513-4F63-849A-812503D79EE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3E6609D-6574-3843-8EB2-8FCC4FA0D170}" type="pres">
      <dgm:prSet presAssocID="{0B2C81E4-AC18-477A-BADE-15E880C02F8F}" presName="spacer" presStyleCnt="0"/>
      <dgm:spPr/>
    </dgm:pt>
    <dgm:pt modelId="{500E2CC2-4D21-3C4E-BBE5-177DD86BA94B}" type="pres">
      <dgm:prSet presAssocID="{8D33BDE7-6EB2-467E-9556-CB84FA16406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28E1D8C-011D-2D4B-A476-264F5ABC13AB}" type="pres">
      <dgm:prSet presAssocID="{3480D807-26FD-4D53-868A-D3BE5AC3E023}" presName="spacer" presStyleCnt="0"/>
      <dgm:spPr/>
    </dgm:pt>
    <dgm:pt modelId="{8E17ABD6-4093-0344-826B-A08163C507E1}" type="pres">
      <dgm:prSet presAssocID="{46DDCC5C-2BD3-4364-95D0-ACCBE4912330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A75380E-CB34-564C-A88D-6ADD5DE7C448}" type="pres">
      <dgm:prSet presAssocID="{E05A041C-2EDA-4228-941B-F991EF02C068}" presName="spacer" presStyleCnt="0"/>
      <dgm:spPr/>
    </dgm:pt>
    <dgm:pt modelId="{3BFAC48B-3360-3B49-985C-52D6B61EFAAA}" type="pres">
      <dgm:prSet presAssocID="{C36547A4-3EB8-4C57-82B2-C787D2D6C93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9AEE810E-DFD2-0D4B-9B97-D40686E79590}" type="presOf" srcId="{8D33BDE7-6EB2-467E-9556-CB84FA16406B}" destId="{500E2CC2-4D21-3C4E-BBE5-177DD86BA94B}" srcOrd="0" destOrd="0" presId="urn:microsoft.com/office/officeart/2005/8/layout/vList2"/>
    <dgm:cxn modelId="{5C8B1016-8EB0-7340-80D6-545C32ECDFA1}" type="presOf" srcId="{C36547A4-3EB8-4C57-82B2-C787D2D6C93F}" destId="{3BFAC48B-3360-3B49-985C-52D6B61EFAAA}" srcOrd="0" destOrd="0" presId="urn:microsoft.com/office/officeart/2005/8/layout/vList2"/>
    <dgm:cxn modelId="{4B6E3937-4649-40BD-9D68-4D6A76FF09FC}" srcId="{907E9683-6EA2-469B-98E0-F73E73E50410}" destId="{C36547A4-3EB8-4C57-82B2-C787D2D6C93F}" srcOrd="5" destOrd="0" parTransId="{C0163F08-D79A-438F-B602-1FBB10E0AFC7}" sibTransId="{4EECD78F-8151-4F2A-B688-8508C981CEF9}"/>
    <dgm:cxn modelId="{1D2E2A4D-5BDE-471F-99E6-7D673C00ED59}" srcId="{907E9683-6EA2-469B-98E0-F73E73E50410}" destId="{46DDCC5C-2BD3-4364-95D0-ACCBE4912330}" srcOrd="4" destOrd="0" parTransId="{F006F8F3-E27F-4414-89D7-41B828487CB9}" sibTransId="{E05A041C-2EDA-4228-941B-F991EF02C068}"/>
    <dgm:cxn modelId="{5D6B9857-AA86-F24F-AC59-288CF7BF05ED}" type="presOf" srcId="{F4CB9DD3-1931-4C47-8C75-BA9311E22E5A}" destId="{72348697-A582-B54D-A9AA-8BE0676DE2E5}" srcOrd="0" destOrd="0" presId="urn:microsoft.com/office/officeart/2005/8/layout/vList2"/>
    <dgm:cxn modelId="{7129475E-1864-4B08-A80E-85F3D6801C81}" srcId="{907E9683-6EA2-469B-98E0-F73E73E50410}" destId="{9CC93EE0-2513-4F63-849A-812503D79EE6}" srcOrd="2" destOrd="0" parTransId="{C0963903-D3F7-4B10-A3A6-5435A6181FD8}" sibTransId="{0B2C81E4-AC18-477A-BADE-15E880C02F8F}"/>
    <dgm:cxn modelId="{9606EB7D-6CD0-4FC4-A948-09D46C5799E4}" srcId="{907E9683-6EA2-469B-98E0-F73E73E50410}" destId="{8D33BDE7-6EB2-467E-9556-CB84FA16406B}" srcOrd="3" destOrd="0" parTransId="{50F9FA41-D792-48FD-AE63-F767392C433E}" sibTransId="{3480D807-26FD-4D53-868A-D3BE5AC3E023}"/>
    <dgm:cxn modelId="{67771981-5EC0-8141-8E22-FE7A024F8696}" type="presOf" srcId="{46DDCC5C-2BD3-4364-95D0-ACCBE4912330}" destId="{8E17ABD6-4093-0344-826B-A08163C507E1}" srcOrd="0" destOrd="0" presId="urn:microsoft.com/office/officeart/2005/8/layout/vList2"/>
    <dgm:cxn modelId="{B61733D6-A83B-4145-853D-742765F99375}" srcId="{907E9683-6EA2-469B-98E0-F73E73E50410}" destId="{A8D03BEB-9A31-42D5-80B7-60B60FC46666}" srcOrd="1" destOrd="0" parTransId="{F7417A91-1079-4C51-84DA-3AA45DB75D0A}" sibTransId="{BD40A321-597C-4D32-92EF-C21FD1D99C66}"/>
    <dgm:cxn modelId="{BD8720E2-5E5D-2F4A-8B51-E1F9FBF0242E}" type="presOf" srcId="{9CC93EE0-2513-4F63-849A-812503D79EE6}" destId="{00162819-71AA-BC4D-9547-35E62BDD24B2}" srcOrd="0" destOrd="0" presId="urn:microsoft.com/office/officeart/2005/8/layout/vList2"/>
    <dgm:cxn modelId="{6CE696F1-3705-8E4D-B144-5E721E3B2929}" type="presOf" srcId="{907E9683-6EA2-469B-98E0-F73E73E50410}" destId="{F34F2464-9FC3-CB45-9685-EC350E0534CE}" srcOrd="0" destOrd="0" presId="urn:microsoft.com/office/officeart/2005/8/layout/vList2"/>
    <dgm:cxn modelId="{8C5F86F8-0C17-431D-A34B-AE6461627486}" srcId="{907E9683-6EA2-469B-98E0-F73E73E50410}" destId="{F4CB9DD3-1931-4C47-8C75-BA9311E22E5A}" srcOrd="0" destOrd="0" parTransId="{78F7C3E1-75CB-443E-891F-204FD1C98A45}" sibTransId="{0653CBEB-2C80-4E79-92FF-20B3B9BC0EF3}"/>
    <dgm:cxn modelId="{4FD9F8FC-50F5-B949-B6B9-129E428886C9}" type="presOf" srcId="{A8D03BEB-9A31-42D5-80B7-60B60FC46666}" destId="{184A57E5-5BAD-A24E-BEAB-C549038DAD0F}" srcOrd="0" destOrd="0" presId="urn:microsoft.com/office/officeart/2005/8/layout/vList2"/>
    <dgm:cxn modelId="{D6B7A33D-18B7-9C4D-8B12-E45AD19C610A}" type="presParOf" srcId="{F34F2464-9FC3-CB45-9685-EC350E0534CE}" destId="{72348697-A582-B54D-A9AA-8BE0676DE2E5}" srcOrd="0" destOrd="0" presId="urn:microsoft.com/office/officeart/2005/8/layout/vList2"/>
    <dgm:cxn modelId="{8C5E241C-0811-0446-ADE0-98084DA5D49D}" type="presParOf" srcId="{F34F2464-9FC3-CB45-9685-EC350E0534CE}" destId="{10069601-A872-5944-A8A4-54F8DF2C5F36}" srcOrd="1" destOrd="0" presId="urn:microsoft.com/office/officeart/2005/8/layout/vList2"/>
    <dgm:cxn modelId="{AF4C0DC1-4EDE-324F-871D-7AB3648B041A}" type="presParOf" srcId="{F34F2464-9FC3-CB45-9685-EC350E0534CE}" destId="{184A57E5-5BAD-A24E-BEAB-C549038DAD0F}" srcOrd="2" destOrd="0" presId="urn:microsoft.com/office/officeart/2005/8/layout/vList2"/>
    <dgm:cxn modelId="{8F07DE6C-A0E4-F14F-8EB9-C6CA1E8DA2E6}" type="presParOf" srcId="{F34F2464-9FC3-CB45-9685-EC350E0534CE}" destId="{FECC10F0-BDB0-184C-84FE-10D10480A2D3}" srcOrd="3" destOrd="0" presId="urn:microsoft.com/office/officeart/2005/8/layout/vList2"/>
    <dgm:cxn modelId="{08BCF3D0-63B5-A94E-A8F5-BF4426E1CE33}" type="presParOf" srcId="{F34F2464-9FC3-CB45-9685-EC350E0534CE}" destId="{00162819-71AA-BC4D-9547-35E62BDD24B2}" srcOrd="4" destOrd="0" presId="urn:microsoft.com/office/officeart/2005/8/layout/vList2"/>
    <dgm:cxn modelId="{27C454B6-20AB-4745-9E05-C7181AA80E14}" type="presParOf" srcId="{F34F2464-9FC3-CB45-9685-EC350E0534CE}" destId="{73E6609D-6574-3843-8EB2-8FCC4FA0D170}" srcOrd="5" destOrd="0" presId="urn:microsoft.com/office/officeart/2005/8/layout/vList2"/>
    <dgm:cxn modelId="{46711E9F-F951-F546-9E87-AEC3AD246612}" type="presParOf" srcId="{F34F2464-9FC3-CB45-9685-EC350E0534CE}" destId="{500E2CC2-4D21-3C4E-BBE5-177DD86BA94B}" srcOrd="6" destOrd="0" presId="urn:microsoft.com/office/officeart/2005/8/layout/vList2"/>
    <dgm:cxn modelId="{703E2D05-70B9-E44C-9B48-983B47F99EC5}" type="presParOf" srcId="{F34F2464-9FC3-CB45-9685-EC350E0534CE}" destId="{A28E1D8C-011D-2D4B-A476-264F5ABC13AB}" srcOrd="7" destOrd="0" presId="urn:microsoft.com/office/officeart/2005/8/layout/vList2"/>
    <dgm:cxn modelId="{D37635DF-9EE8-4D4D-88BE-227AE6B9F14B}" type="presParOf" srcId="{F34F2464-9FC3-CB45-9685-EC350E0534CE}" destId="{8E17ABD6-4093-0344-826B-A08163C507E1}" srcOrd="8" destOrd="0" presId="urn:microsoft.com/office/officeart/2005/8/layout/vList2"/>
    <dgm:cxn modelId="{BDBBCE61-FDD3-FD45-95ED-88C27654E77D}" type="presParOf" srcId="{F34F2464-9FC3-CB45-9685-EC350E0534CE}" destId="{8A75380E-CB34-564C-A88D-6ADD5DE7C448}" srcOrd="9" destOrd="0" presId="urn:microsoft.com/office/officeart/2005/8/layout/vList2"/>
    <dgm:cxn modelId="{41F6D4AA-FFB4-C147-918C-0A8878E0FDC8}" type="presParOf" srcId="{F34F2464-9FC3-CB45-9685-EC350E0534CE}" destId="{3BFAC48B-3360-3B49-985C-52D6B61EFAAA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C5EB224-78A8-472C-9370-077EC343E01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C10C5B0-D956-4B18-87AC-D30598B7EACA}">
      <dgm:prSet/>
      <dgm:spPr/>
      <dgm:t>
        <a:bodyPr/>
        <a:lstStyle/>
        <a:p>
          <a:r>
            <a:rPr lang="hr-HR" i="1" dirty="0"/>
            <a:t>Na kojim problemima ili ciljevima možemo raditi kako bi se klijent osjećao bolje na kraju seanse i imao bolji tjedan? </a:t>
          </a:r>
          <a:endParaRPr lang="en-US" i="1" dirty="0"/>
        </a:p>
      </dgm:t>
    </dgm:pt>
    <dgm:pt modelId="{683B6B99-4FA9-4B6A-8686-40DB09B33830}" type="parTrans" cxnId="{89E91D88-FEDD-4AFB-9FE8-05AEF203E817}">
      <dgm:prSet/>
      <dgm:spPr/>
      <dgm:t>
        <a:bodyPr/>
        <a:lstStyle/>
        <a:p>
          <a:endParaRPr lang="en-US"/>
        </a:p>
      </dgm:t>
    </dgm:pt>
    <dgm:pt modelId="{F03523D1-B9FA-4BF7-AC5F-34F0288BA77F}" type="sibTrans" cxnId="{89E91D88-FEDD-4AFB-9FE8-05AEF203E817}">
      <dgm:prSet/>
      <dgm:spPr/>
      <dgm:t>
        <a:bodyPr/>
        <a:lstStyle/>
        <a:p>
          <a:endParaRPr lang="en-US"/>
        </a:p>
      </dgm:t>
    </dgm:pt>
    <dgm:pt modelId="{93F4427B-7D83-4C89-B00C-A6D4F8B952A4}">
      <dgm:prSet/>
      <dgm:spPr/>
      <dgm:t>
        <a:bodyPr/>
        <a:lstStyle/>
        <a:p>
          <a:r>
            <a:rPr lang="hr-HR" dirty="0"/>
            <a:t>Odmaknuti klijente od:</a:t>
          </a:r>
          <a:endParaRPr lang="en-US" dirty="0"/>
        </a:p>
      </dgm:t>
    </dgm:pt>
    <dgm:pt modelId="{AD29B56F-895B-41DF-AF0B-18D90DCEF177}" type="parTrans" cxnId="{C3D20281-3848-4F71-B5DA-DA3D7A732AC5}">
      <dgm:prSet/>
      <dgm:spPr/>
      <dgm:t>
        <a:bodyPr/>
        <a:lstStyle/>
        <a:p>
          <a:endParaRPr lang="en-US"/>
        </a:p>
      </dgm:t>
    </dgm:pt>
    <dgm:pt modelId="{7B765DC3-F55B-48FF-95E9-113EA5FAA6EB}" type="sibTrans" cxnId="{C3D20281-3848-4F71-B5DA-DA3D7A732AC5}">
      <dgm:prSet/>
      <dgm:spPr/>
      <dgm:t>
        <a:bodyPr/>
        <a:lstStyle/>
        <a:p>
          <a:endParaRPr lang="en-US"/>
        </a:p>
      </dgm:t>
    </dgm:pt>
    <dgm:pt modelId="{6F8A1439-EBBD-41F2-8211-9B8CCF7A8764}">
      <dgm:prSet/>
      <dgm:spPr/>
      <dgm:t>
        <a:bodyPr/>
        <a:lstStyle/>
        <a:p>
          <a:r>
            <a:rPr lang="hr-HR"/>
            <a:t>Problema koje može sam riješiti</a:t>
          </a:r>
          <a:endParaRPr lang="en-US"/>
        </a:p>
      </dgm:t>
    </dgm:pt>
    <dgm:pt modelId="{F0F9A394-A55E-403A-B979-95365D85DEDE}" type="parTrans" cxnId="{60D324EF-36A1-47FB-B991-97F3228EB96E}">
      <dgm:prSet/>
      <dgm:spPr/>
      <dgm:t>
        <a:bodyPr/>
        <a:lstStyle/>
        <a:p>
          <a:endParaRPr lang="en-US"/>
        </a:p>
      </dgm:t>
    </dgm:pt>
    <dgm:pt modelId="{ED1DADF3-7529-456E-AA7B-64A225D482A5}" type="sibTrans" cxnId="{60D324EF-36A1-47FB-B991-97F3228EB96E}">
      <dgm:prSet/>
      <dgm:spPr/>
      <dgm:t>
        <a:bodyPr/>
        <a:lstStyle/>
        <a:p>
          <a:endParaRPr lang="en-US"/>
        </a:p>
      </dgm:t>
    </dgm:pt>
    <dgm:pt modelId="{6F9FA4BD-C9BB-4D86-91FC-B51EA6985C78}">
      <dgm:prSet/>
      <dgm:spPr/>
      <dgm:t>
        <a:bodyPr/>
        <a:lstStyle/>
        <a:p>
          <a:r>
            <a:rPr lang="hr-HR"/>
            <a:t>Izoliranih incidenata za koje je mala šansa da će se ponoviti</a:t>
          </a:r>
          <a:endParaRPr lang="en-US"/>
        </a:p>
      </dgm:t>
    </dgm:pt>
    <dgm:pt modelId="{D2C6D499-8836-4D3B-ABFF-FD17D8F705E9}" type="parTrans" cxnId="{A20440A5-5517-49DA-B803-15F2E5656715}">
      <dgm:prSet/>
      <dgm:spPr/>
      <dgm:t>
        <a:bodyPr/>
        <a:lstStyle/>
        <a:p>
          <a:endParaRPr lang="en-US"/>
        </a:p>
      </dgm:t>
    </dgm:pt>
    <dgm:pt modelId="{A0D03884-ED83-4907-8C87-892D9ACA913F}" type="sibTrans" cxnId="{A20440A5-5517-49DA-B803-15F2E5656715}">
      <dgm:prSet/>
      <dgm:spPr/>
      <dgm:t>
        <a:bodyPr/>
        <a:lstStyle/>
        <a:p>
          <a:endParaRPr lang="en-US"/>
        </a:p>
      </dgm:t>
    </dgm:pt>
    <dgm:pt modelId="{F60C4FB6-B523-4488-A134-D1DBF48BEE1E}">
      <dgm:prSet/>
      <dgm:spPr/>
      <dgm:t>
        <a:bodyPr/>
        <a:lstStyle/>
        <a:p>
          <a:r>
            <a:rPr lang="hr-HR"/>
            <a:t>Problema koji nisu uznemirujući ili povezani s disfunkcionalnim ponašanjem </a:t>
          </a:r>
          <a:endParaRPr lang="en-US"/>
        </a:p>
      </dgm:t>
    </dgm:pt>
    <dgm:pt modelId="{B3E69C8E-B6A9-4823-8D71-8587048AFE9C}" type="parTrans" cxnId="{844EF39F-FD30-4132-B0F4-AFA9F7347EAE}">
      <dgm:prSet/>
      <dgm:spPr/>
      <dgm:t>
        <a:bodyPr/>
        <a:lstStyle/>
        <a:p>
          <a:endParaRPr lang="en-US"/>
        </a:p>
      </dgm:t>
    </dgm:pt>
    <dgm:pt modelId="{164B59CC-508D-4BF5-9F87-1FD1B501F139}" type="sibTrans" cxnId="{844EF39F-FD30-4132-B0F4-AFA9F7347EAE}">
      <dgm:prSet/>
      <dgm:spPr/>
      <dgm:t>
        <a:bodyPr/>
        <a:lstStyle/>
        <a:p>
          <a:endParaRPr lang="en-US"/>
        </a:p>
      </dgm:t>
    </dgm:pt>
    <dgm:pt modelId="{F979B10D-6B1C-46F4-B86F-D29CF0198306}">
      <dgm:prSet/>
      <dgm:spPr/>
      <dgm:t>
        <a:bodyPr/>
        <a:lstStyle/>
        <a:p>
          <a:r>
            <a:rPr lang="hr-HR"/>
            <a:t>Problema na kojima neće doći do napretka a postoje hitniji na kojima treba raditi </a:t>
          </a:r>
          <a:endParaRPr lang="en-US"/>
        </a:p>
      </dgm:t>
    </dgm:pt>
    <dgm:pt modelId="{614D5D23-301B-4D24-B46D-A72496C43593}" type="parTrans" cxnId="{B7496FAA-2AE6-4506-8A8B-CD58D26782FD}">
      <dgm:prSet/>
      <dgm:spPr/>
      <dgm:t>
        <a:bodyPr/>
        <a:lstStyle/>
        <a:p>
          <a:endParaRPr lang="en-US"/>
        </a:p>
      </dgm:t>
    </dgm:pt>
    <dgm:pt modelId="{03A2B71F-9417-444C-8D5E-EEF6FC4C8C6E}" type="sibTrans" cxnId="{B7496FAA-2AE6-4506-8A8B-CD58D26782FD}">
      <dgm:prSet/>
      <dgm:spPr/>
      <dgm:t>
        <a:bodyPr/>
        <a:lstStyle/>
        <a:p>
          <a:endParaRPr lang="en-US"/>
        </a:p>
      </dgm:t>
    </dgm:pt>
    <dgm:pt modelId="{4F5FF9F6-255F-4D47-A006-F3C7E8D9219D}" type="pres">
      <dgm:prSet presAssocID="{2C5EB224-78A8-472C-9370-077EC343E014}" presName="linear" presStyleCnt="0">
        <dgm:presLayoutVars>
          <dgm:animLvl val="lvl"/>
          <dgm:resizeHandles val="exact"/>
        </dgm:presLayoutVars>
      </dgm:prSet>
      <dgm:spPr/>
    </dgm:pt>
    <dgm:pt modelId="{C964D62B-5862-574F-BE2B-9A54C889F296}" type="pres">
      <dgm:prSet presAssocID="{AC10C5B0-D956-4B18-87AC-D30598B7EAC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9C3175-A73C-DD47-A892-13698DAB3CCC}" type="pres">
      <dgm:prSet presAssocID="{F03523D1-B9FA-4BF7-AC5F-34F0288BA77F}" presName="spacer" presStyleCnt="0"/>
      <dgm:spPr/>
    </dgm:pt>
    <dgm:pt modelId="{6766E219-50BA-BC40-9F7A-64033E6CF8E6}" type="pres">
      <dgm:prSet presAssocID="{93F4427B-7D83-4C89-B00C-A6D4F8B952A4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98A5954B-A395-D342-84DA-187FEA3D3EF1}" type="pres">
      <dgm:prSet presAssocID="{93F4427B-7D83-4C89-B00C-A6D4F8B952A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A506823-69F5-8D46-A773-C8BFA0D68C57}" type="presOf" srcId="{6F9FA4BD-C9BB-4D86-91FC-B51EA6985C78}" destId="{98A5954B-A395-D342-84DA-187FEA3D3EF1}" srcOrd="0" destOrd="1" presId="urn:microsoft.com/office/officeart/2005/8/layout/vList2"/>
    <dgm:cxn modelId="{86F7BF67-7A0F-DC4F-87A4-7C030AD6633A}" type="presOf" srcId="{93F4427B-7D83-4C89-B00C-A6D4F8B952A4}" destId="{6766E219-50BA-BC40-9F7A-64033E6CF8E6}" srcOrd="0" destOrd="0" presId="urn:microsoft.com/office/officeart/2005/8/layout/vList2"/>
    <dgm:cxn modelId="{C3D20281-3848-4F71-B5DA-DA3D7A732AC5}" srcId="{2C5EB224-78A8-472C-9370-077EC343E014}" destId="{93F4427B-7D83-4C89-B00C-A6D4F8B952A4}" srcOrd="1" destOrd="0" parTransId="{AD29B56F-895B-41DF-AF0B-18D90DCEF177}" sibTransId="{7B765DC3-F55B-48FF-95E9-113EA5FAA6EB}"/>
    <dgm:cxn modelId="{294CDB86-6C72-5D4E-BD10-64DFEEB137C5}" type="presOf" srcId="{F979B10D-6B1C-46F4-B86F-D29CF0198306}" destId="{98A5954B-A395-D342-84DA-187FEA3D3EF1}" srcOrd="0" destOrd="3" presId="urn:microsoft.com/office/officeart/2005/8/layout/vList2"/>
    <dgm:cxn modelId="{89E91D88-FEDD-4AFB-9FE8-05AEF203E817}" srcId="{2C5EB224-78A8-472C-9370-077EC343E014}" destId="{AC10C5B0-D956-4B18-87AC-D30598B7EACA}" srcOrd="0" destOrd="0" parTransId="{683B6B99-4FA9-4B6A-8686-40DB09B33830}" sibTransId="{F03523D1-B9FA-4BF7-AC5F-34F0288BA77F}"/>
    <dgm:cxn modelId="{EA765591-3DBF-7342-87B2-D1B850D2EDC1}" type="presOf" srcId="{2C5EB224-78A8-472C-9370-077EC343E014}" destId="{4F5FF9F6-255F-4D47-A006-F3C7E8D9219D}" srcOrd="0" destOrd="0" presId="urn:microsoft.com/office/officeart/2005/8/layout/vList2"/>
    <dgm:cxn modelId="{844EF39F-FD30-4132-B0F4-AFA9F7347EAE}" srcId="{93F4427B-7D83-4C89-B00C-A6D4F8B952A4}" destId="{F60C4FB6-B523-4488-A134-D1DBF48BEE1E}" srcOrd="2" destOrd="0" parTransId="{B3E69C8E-B6A9-4823-8D71-8587048AFE9C}" sibTransId="{164B59CC-508D-4BF5-9F87-1FD1B501F139}"/>
    <dgm:cxn modelId="{A20440A5-5517-49DA-B803-15F2E5656715}" srcId="{93F4427B-7D83-4C89-B00C-A6D4F8B952A4}" destId="{6F9FA4BD-C9BB-4D86-91FC-B51EA6985C78}" srcOrd="1" destOrd="0" parTransId="{D2C6D499-8836-4D3B-ABFF-FD17D8F705E9}" sibTransId="{A0D03884-ED83-4907-8C87-892D9ACA913F}"/>
    <dgm:cxn modelId="{B7496FAA-2AE6-4506-8A8B-CD58D26782FD}" srcId="{93F4427B-7D83-4C89-B00C-A6D4F8B952A4}" destId="{F979B10D-6B1C-46F4-B86F-D29CF0198306}" srcOrd="3" destOrd="0" parTransId="{614D5D23-301B-4D24-B46D-A72496C43593}" sibTransId="{03A2B71F-9417-444C-8D5E-EEF6FC4C8C6E}"/>
    <dgm:cxn modelId="{1A5EC6DF-07D4-D14D-8B52-CF3A3F780AC6}" type="presOf" srcId="{F60C4FB6-B523-4488-A134-D1DBF48BEE1E}" destId="{98A5954B-A395-D342-84DA-187FEA3D3EF1}" srcOrd="0" destOrd="2" presId="urn:microsoft.com/office/officeart/2005/8/layout/vList2"/>
    <dgm:cxn modelId="{D5DEC8E8-A0A6-4E4C-8994-25D2AA673268}" type="presOf" srcId="{AC10C5B0-D956-4B18-87AC-D30598B7EACA}" destId="{C964D62B-5862-574F-BE2B-9A54C889F296}" srcOrd="0" destOrd="0" presId="urn:microsoft.com/office/officeart/2005/8/layout/vList2"/>
    <dgm:cxn modelId="{60D324EF-36A1-47FB-B991-97F3228EB96E}" srcId="{93F4427B-7D83-4C89-B00C-A6D4F8B952A4}" destId="{6F8A1439-EBBD-41F2-8211-9B8CCF7A8764}" srcOrd="0" destOrd="0" parTransId="{F0F9A394-A55E-403A-B979-95365D85DEDE}" sibTransId="{ED1DADF3-7529-456E-AA7B-64A225D482A5}"/>
    <dgm:cxn modelId="{071013F5-D5DD-4942-BC7E-F7F77E5E6522}" type="presOf" srcId="{6F8A1439-EBBD-41F2-8211-9B8CCF7A8764}" destId="{98A5954B-A395-D342-84DA-187FEA3D3EF1}" srcOrd="0" destOrd="0" presId="urn:microsoft.com/office/officeart/2005/8/layout/vList2"/>
    <dgm:cxn modelId="{2C5887A5-7CB7-884F-A2FF-18BE28060F79}" type="presParOf" srcId="{4F5FF9F6-255F-4D47-A006-F3C7E8D9219D}" destId="{C964D62B-5862-574F-BE2B-9A54C889F296}" srcOrd="0" destOrd="0" presId="urn:microsoft.com/office/officeart/2005/8/layout/vList2"/>
    <dgm:cxn modelId="{7D48B545-1769-0740-98F7-B686DE9F3D7C}" type="presParOf" srcId="{4F5FF9F6-255F-4D47-A006-F3C7E8D9219D}" destId="{849C3175-A73C-DD47-A892-13698DAB3CCC}" srcOrd="1" destOrd="0" presId="urn:microsoft.com/office/officeart/2005/8/layout/vList2"/>
    <dgm:cxn modelId="{F8E1C94B-3964-9949-AAC0-663E5259FB05}" type="presParOf" srcId="{4F5FF9F6-255F-4D47-A006-F3C7E8D9219D}" destId="{6766E219-50BA-BC40-9F7A-64033E6CF8E6}" srcOrd="2" destOrd="0" presId="urn:microsoft.com/office/officeart/2005/8/layout/vList2"/>
    <dgm:cxn modelId="{BA38BEDE-22EA-6741-AB8C-E6F9DA39A608}" type="presParOf" srcId="{4F5FF9F6-255F-4D47-A006-F3C7E8D9219D}" destId="{98A5954B-A395-D342-84DA-187FEA3D3EF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ED262-9555-0944-8BDE-4753EFB15E4A}">
      <dsp:nvSpPr>
        <dsp:cNvPr id="0" name=""/>
        <dsp:cNvSpPr/>
      </dsp:nvSpPr>
      <dsp:spPr>
        <a:xfrm>
          <a:off x="224153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1242976"/>
        <a:ext cx="25774" cy="5154"/>
      </dsp:txXfrm>
    </dsp:sp>
    <dsp:sp modelId="{047F4756-C743-8442-A812-ACD515174DD0}">
      <dsp:nvSpPr>
        <dsp:cNvPr id="0" name=""/>
        <dsp:cNvSpPr/>
      </dsp:nvSpPr>
      <dsp:spPr>
        <a:xfrm>
          <a:off x="2092" y="573182"/>
          <a:ext cx="2241239" cy="13447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Izgradnja odnosa s klijentom </a:t>
          </a:r>
          <a:endParaRPr lang="en-US" sz="1300" kern="1200"/>
        </a:p>
      </dsp:txBody>
      <dsp:txXfrm>
        <a:off x="2092" y="573182"/>
        <a:ext cx="2241239" cy="1344743"/>
      </dsp:txXfrm>
    </dsp:sp>
    <dsp:sp modelId="{8F014ECD-89D7-2B42-A714-426963772D49}">
      <dsp:nvSpPr>
        <dsp:cNvPr id="0" name=""/>
        <dsp:cNvSpPr/>
      </dsp:nvSpPr>
      <dsp:spPr>
        <a:xfrm>
          <a:off x="4998257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1242976"/>
        <a:ext cx="25774" cy="5154"/>
      </dsp:txXfrm>
    </dsp:sp>
    <dsp:sp modelId="{FF38CC3A-627A-3843-B302-81CA33F5E800}">
      <dsp:nvSpPr>
        <dsp:cNvPr id="0" name=""/>
        <dsp:cNvSpPr/>
      </dsp:nvSpPr>
      <dsp:spPr>
        <a:xfrm>
          <a:off x="2758817" y="573182"/>
          <a:ext cx="2241239" cy="13447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Izrada strukture i procesa terapije </a:t>
          </a:r>
          <a:endParaRPr lang="en-US" sz="1300" kern="1200"/>
        </a:p>
      </dsp:txBody>
      <dsp:txXfrm>
        <a:off x="2758817" y="573182"/>
        <a:ext cx="2241239" cy="1344743"/>
      </dsp:txXfrm>
    </dsp:sp>
    <dsp:sp modelId="{9A2B638C-2325-0F49-A2E3-33BF94AB044E}">
      <dsp:nvSpPr>
        <dsp:cNvPr id="0" name=""/>
        <dsp:cNvSpPr/>
      </dsp:nvSpPr>
      <dsp:spPr>
        <a:xfrm>
          <a:off x="7754982" y="1199834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1242976"/>
        <a:ext cx="25774" cy="5154"/>
      </dsp:txXfrm>
    </dsp:sp>
    <dsp:sp modelId="{E8AD7C25-CEBD-7247-BB6C-7CB7A80DFDA2}">
      <dsp:nvSpPr>
        <dsp:cNvPr id="0" name=""/>
        <dsp:cNvSpPr/>
      </dsp:nvSpPr>
      <dsp:spPr>
        <a:xfrm>
          <a:off x="5515542" y="573182"/>
          <a:ext cx="2241239" cy="13447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Praćenje klijentovog napretka i modificiranje plana po potrebi</a:t>
          </a:r>
          <a:endParaRPr lang="en-US" sz="1300" kern="1200"/>
        </a:p>
      </dsp:txBody>
      <dsp:txXfrm>
        <a:off x="5515542" y="573182"/>
        <a:ext cx="2241239" cy="1344743"/>
      </dsp:txXfrm>
    </dsp:sp>
    <dsp:sp modelId="{FA5897A6-40C6-BD4F-848D-3EB872463530}">
      <dsp:nvSpPr>
        <dsp:cNvPr id="0" name=""/>
        <dsp:cNvSpPr/>
      </dsp:nvSpPr>
      <dsp:spPr>
        <a:xfrm>
          <a:off x="1122712" y="1916126"/>
          <a:ext cx="8270175" cy="484885"/>
        </a:xfrm>
        <a:custGeom>
          <a:avLst/>
          <a:gdLst/>
          <a:ahLst/>
          <a:cxnLst/>
          <a:rect l="0" t="0" r="0" b="0"/>
          <a:pathLst>
            <a:path>
              <a:moveTo>
                <a:pt x="8270175" y="0"/>
              </a:moveTo>
              <a:lnTo>
                <a:pt x="8270175" y="259542"/>
              </a:lnTo>
              <a:lnTo>
                <a:pt x="0" y="259542"/>
              </a:lnTo>
              <a:lnTo>
                <a:pt x="0" y="48488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50644" y="2155991"/>
        <a:ext cx="414311" cy="5154"/>
      </dsp:txXfrm>
    </dsp:sp>
    <dsp:sp modelId="{1E8F622C-B03F-1444-8ED3-62F60870DDB9}">
      <dsp:nvSpPr>
        <dsp:cNvPr id="0" name=""/>
        <dsp:cNvSpPr/>
      </dsp:nvSpPr>
      <dsp:spPr>
        <a:xfrm>
          <a:off x="8272267" y="573182"/>
          <a:ext cx="2241239" cy="134474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Upoznavanje klijenta s kognitivnom konceptualizacijom</a:t>
          </a:r>
          <a:endParaRPr lang="en-US" sz="1300" kern="1200"/>
        </a:p>
      </dsp:txBody>
      <dsp:txXfrm>
        <a:off x="8272267" y="573182"/>
        <a:ext cx="2241239" cy="1344743"/>
      </dsp:txXfrm>
    </dsp:sp>
    <dsp:sp modelId="{1CB7CC82-F4AC-4643-846A-4F2950C9B025}">
      <dsp:nvSpPr>
        <dsp:cNvPr id="0" name=""/>
        <dsp:cNvSpPr/>
      </dsp:nvSpPr>
      <dsp:spPr>
        <a:xfrm>
          <a:off x="224153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471087" y="3103206"/>
        <a:ext cx="25774" cy="5154"/>
      </dsp:txXfrm>
    </dsp:sp>
    <dsp:sp modelId="{C2B466CF-925D-9A4B-9F12-9879FCB63658}">
      <dsp:nvSpPr>
        <dsp:cNvPr id="0" name=""/>
        <dsp:cNvSpPr/>
      </dsp:nvSpPr>
      <dsp:spPr>
        <a:xfrm>
          <a:off x="2092" y="2433411"/>
          <a:ext cx="2241239" cy="134474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Ublažavanje problema kroz različite intervencije – kognitivno restrukturiranje, rješavanje problema, trening vještina</a:t>
          </a:r>
          <a:endParaRPr lang="en-US" sz="1300" kern="1200"/>
        </a:p>
      </dsp:txBody>
      <dsp:txXfrm>
        <a:off x="2092" y="2433411"/>
        <a:ext cx="2241239" cy="1344743"/>
      </dsp:txXfrm>
    </dsp:sp>
    <dsp:sp modelId="{3389E03C-29FA-5C48-8F1A-E90AE148344B}">
      <dsp:nvSpPr>
        <dsp:cNvPr id="0" name=""/>
        <dsp:cNvSpPr/>
      </dsp:nvSpPr>
      <dsp:spPr>
        <a:xfrm>
          <a:off x="4998257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7812" y="3103206"/>
        <a:ext cx="25774" cy="5154"/>
      </dsp:txXfrm>
    </dsp:sp>
    <dsp:sp modelId="{F052EDB8-607F-9A4A-8F67-C9E18D1DE404}">
      <dsp:nvSpPr>
        <dsp:cNvPr id="0" name=""/>
        <dsp:cNvSpPr/>
      </dsp:nvSpPr>
      <dsp:spPr>
        <a:xfrm>
          <a:off x="2758817" y="2433411"/>
          <a:ext cx="2241239" cy="13447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Povećanje pozitivnih emocija  stvaranjem prilika za značajna, ugodna iskustva, iskustva koja razvijaju kompetenciju i/ili socijalna iskustva</a:t>
          </a:r>
          <a:endParaRPr lang="en-US" sz="1300" kern="1200"/>
        </a:p>
      </dsp:txBody>
      <dsp:txXfrm>
        <a:off x="2758817" y="2433411"/>
        <a:ext cx="2241239" cy="1344743"/>
      </dsp:txXfrm>
    </dsp:sp>
    <dsp:sp modelId="{32F6733C-EE7F-FF4B-91C9-CD6AF1BC653F}">
      <dsp:nvSpPr>
        <dsp:cNvPr id="0" name=""/>
        <dsp:cNvSpPr/>
      </dsp:nvSpPr>
      <dsp:spPr>
        <a:xfrm>
          <a:off x="7754982" y="3060063"/>
          <a:ext cx="48488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4885" y="4572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984537" y="3103206"/>
        <a:ext cx="25774" cy="5154"/>
      </dsp:txXfrm>
    </dsp:sp>
    <dsp:sp modelId="{7E7DB209-5469-5F4B-B6FA-16B702D414F5}">
      <dsp:nvSpPr>
        <dsp:cNvPr id="0" name=""/>
        <dsp:cNvSpPr/>
      </dsp:nvSpPr>
      <dsp:spPr>
        <a:xfrm>
          <a:off x="5515542" y="2433411"/>
          <a:ext cx="2241239" cy="134474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Razvijati i jačati adaptivna (pozitivna) uvjerenja klijenta o sebi, drugima, svijetu i njihovoj budućnosti 	</a:t>
          </a:r>
          <a:endParaRPr lang="en-US" sz="1300" kern="1200"/>
        </a:p>
      </dsp:txBody>
      <dsp:txXfrm>
        <a:off x="5515542" y="2433411"/>
        <a:ext cx="2241239" cy="1344743"/>
      </dsp:txXfrm>
    </dsp:sp>
    <dsp:sp modelId="{3DE4B599-E468-4744-8FF6-6C638CE78DAE}">
      <dsp:nvSpPr>
        <dsp:cNvPr id="0" name=""/>
        <dsp:cNvSpPr/>
      </dsp:nvSpPr>
      <dsp:spPr>
        <a:xfrm>
          <a:off x="8272267" y="2433411"/>
          <a:ext cx="2241239" cy="134474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9823" tIns="115278" rIns="109823" bIns="115278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300" kern="1200"/>
            <a:t>Podučiti klijenta kako koristit KBT i druge tehnike, poticati njihovu primjenu u različitim situacijama i motivirati ih da ih koriste u budućnosti</a:t>
          </a:r>
          <a:endParaRPr lang="en-US" sz="1300" kern="1200"/>
        </a:p>
      </dsp:txBody>
      <dsp:txXfrm>
        <a:off x="8272267" y="2433411"/>
        <a:ext cx="2241239" cy="13447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298ED6-965C-D04F-857B-AC9A24C55C83}">
      <dsp:nvSpPr>
        <dsp:cNvPr id="0" name=""/>
        <dsp:cNvSpPr/>
      </dsp:nvSpPr>
      <dsp:spPr>
        <a:xfrm>
          <a:off x="5230" y="94868"/>
          <a:ext cx="2378024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noProof="0" dirty="0"/>
            <a:t>1. Faza </a:t>
          </a:r>
        </a:p>
      </dsp:txBody>
      <dsp:txXfrm>
        <a:off x="5230" y="94868"/>
        <a:ext cx="2378024" cy="489600"/>
      </dsp:txXfrm>
    </dsp:sp>
    <dsp:sp modelId="{0674AE25-F45D-0643-B503-78E091F3E29E}">
      <dsp:nvSpPr>
        <dsp:cNvPr id="0" name=""/>
        <dsp:cNvSpPr/>
      </dsp:nvSpPr>
      <dsp:spPr>
        <a:xfrm>
          <a:off x="492295" y="584468"/>
          <a:ext cx="2378024" cy="367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Izgradnja odnosa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Utvrđivanje </a:t>
          </a:r>
          <a:r>
            <a:rPr lang="hr-HR" sz="1700" kern="1200" noProof="0" dirty="0" err="1"/>
            <a:t>klijentovih</a:t>
          </a:r>
          <a:r>
            <a:rPr lang="hr-HR" sz="1700" kern="1200" noProof="0" dirty="0"/>
            <a:t> aspiracija, vrijednosti I ciljeva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Rješavanje prepreka koje ometaju postizanje ciljeva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Edukacija o KBT modelu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Jačanje </a:t>
          </a:r>
          <a:r>
            <a:rPr lang="hr-HR" sz="1700" kern="1200" noProof="0" dirty="0" err="1"/>
            <a:t>klijentovih</a:t>
          </a:r>
          <a:r>
            <a:rPr lang="hr-HR" sz="1700" kern="1200" noProof="0" dirty="0"/>
            <a:t> snaga </a:t>
          </a:r>
        </a:p>
      </dsp:txBody>
      <dsp:txXfrm>
        <a:off x="561945" y="654118"/>
        <a:ext cx="2238724" cy="3532700"/>
      </dsp:txXfrm>
    </dsp:sp>
    <dsp:sp modelId="{49893C68-4C65-5D4E-B5FC-0101FEE31B62}">
      <dsp:nvSpPr>
        <dsp:cNvPr id="0" name=""/>
        <dsp:cNvSpPr/>
      </dsp:nvSpPr>
      <dsp:spPr>
        <a:xfrm>
          <a:off x="2743754" y="43639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kern="1200" noProof="0" dirty="0"/>
        </a:p>
      </dsp:txBody>
      <dsp:txXfrm>
        <a:off x="2743754" y="162051"/>
        <a:ext cx="586641" cy="355235"/>
      </dsp:txXfrm>
    </dsp:sp>
    <dsp:sp modelId="{CC770D1C-679C-B849-8FDA-BAEB92F915F9}">
      <dsp:nvSpPr>
        <dsp:cNvPr id="0" name=""/>
        <dsp:cNvSpPr/>
      </dsp:nvSpPr>
      <dsp:spPr>
        <a:xfrm>
          <a:off x="3825254" y="94868"/>
          <a:ext cx="2378024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noProof="0" dirty="0"/>
            <a:t>2. Faza </a:t>
          </a:r>
        </a:p>
      </dsp:txBody>
      <dsp:txXfrm>
        <a:off x="3825254" y="94868"/>
        <a:ext cx="2378024" cy="489600"/>
      </dsp:txXfrm>
    </dsp:sp>
    <dsp:sp modelId="{943496F1-531F-6740-BA0D-321CAEBA1714}">
      <dsp:nvSpPr>
        <dsp:cNvPr id="0" name=""/>
        <dsp:cNvSpPr/>
      </dsp:nvSpPr>
      <dsp:spPr>
        <a:xfrm>
          <a:off x="4312320" y="584468"/>
          <a:ext cx="2378024" cy="367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Nastavak rada na ciljevima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Jačanje pozitivnih I adaptivnih vjerovanja </a:t>
          </a:r>
        </a:p>
      </dsp:txBody>
      <dsp:txXfrm>
        <a:off x="4381970" y="654118"/>
        <a:ext cx="2238724" cy="3532700"/>
      </dsp:txXfrm>
    </dsp:sp>
    <dsp:sp modelId="{A0BCA436-4096-3549-9040-3E05D867457E}">
      <dsp:nvSpPr>
        <dsp:cNvPr id="0" name=""/>
        <dsp:cNvSpPr/>
      </dsp:nvSpPr>
      <dsp:spPr>
        <a:xfrm>
          <a:off x="6563779" y="43639"/>
          <a:ext cx="764259" cy="59205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r-HR" sz="1400" kern="1200" noProof="0" dirty="0"/>
        </a:p>
      </dsp:txBody>
      <dsp:txXfrm>
        <a:off x="6563779" y="162051"/>
        <a:ext cx="586641" cy="355235"/>
      </dsp:txXfrm>
    </dsp:sp>
    <dsp:sp modelId="{BBEB445F-AB6C-3B4C-A12C-D6CD51F39C71}">
      <dsp:nvSpPr>
        <dsp:cNvPr id="0" name=""/>
        <dsp:cNvSpPr/>
      </dsp:nvSpPr>
      <dsp:spPr>
        <a:xfrm>
          <a:off x="7645279" y="94868"/>
          <a:ext cx="2378024" cy="7343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noProof="0" dirty="0"/>
            <a:t>3 faza </a:t>
          </a:r>
        </a:p>
      </dsp:txBody>
      <dsp:txXfrm>
        <a:off x="7645279" y="94868"/>
        <a:ext cx="2378024" cy="489600"/>
      </dsp:txXfrm>
    </dsp:sp>
    <dsp:sp modelId="{1EF7D06E-5AA5-AF44-905C-52D3B689B6AD}">
      <dsp:nvSpPr>
        <dsp:cNvPr id="0" name=""/>
        <dsp:cNvSpPr/>
      </dsp:nvSpPr>
      <dsp:spPr>
        <a:xfrm>
          <a:off x="8132345" y="584468"/>
          <a:ext cx="2378024" cy="3672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20904" rIns="120904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Rad na ciljevima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Priprema za završetak tretmana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Povećavanje otpornosti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700" kern="1200" noProof="0" dirty="0"/>
            <a:t>Prevencija povratka simptoma</a:t>
          </a:r>
        </a:p>
      </dsp:txBody>
      <dsp:txXfrm>
        <a:off x="8201995" y="654118"/>
        <a:ext cx="2238724" cy="35327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185365-ACAA-9740-AB98-94BAEAB6BEB5}">
      <dsp:nvSpPr>
        <dsp:cNvPr id="0" name=""/>
        <dsp:cNvSpPr/>
      </dsp:nvSpPr>
      <dsp:spPr>
        <a:xfrm rot="5400000">
          <a:off x="-264281" y="265283"/>
          <a:ext cx="1761876" cy="1233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noProof="0" dirty="0"/>
            <a:t>1. izrada životopisa </a:t>
          </a:r>
        </a:p>
      </dsp:txBody>
      <dsp:txXfrm rot="-5400000">
        <a:off x="1" y="617659"/>
        <a:ext cx="1233313" cy="528563"/>
      </dsp:txXfrm>
    </dsp:sp>
    <dsp:sp modelId="{D8D3C086-28A8-B346-A0A1-BEB6A40962E4}">
      <dsp:nvSpPr>
        <dsp:cNvPr id="0" name=""/>
        <dsp:cNvSpPr/>
      </dsp:nvSpPr>
      <dsp:spPr>
        <a:xfrm rot="5400000">
          <a:off x="5530446" y="-4296130"/>
          <a:ext cx="1145219" cy="9739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noProof="0" dirty="0"/>
            <a:t>prepreke – </a:t>
          </a:r>
          <a:r>
            <a:rPr lang="hr-HR" sz="1900" b="1" kern="1200" noProof="0" dirty="0"/>
            <a:t>AM</a:t>
          </a:r>
          <a:r>
            <a:rPr lang="hr-HR" sz="1900" kern="1200" noProof="0" dirty="0"/>
            <a:t> – “</a:t>
          </a:r>
          <a:r>
            <a:rPr lang="hr-HR" sz="1900" i="1" kern="1200" noProof="0" dirty="0"/>
            <a:t>Neću to dobro napraviti</a:t>
          </a:r>
          <a:r>
            <a:rPr lang="hr-HR" sz="1900" kern="1200" noProof="0" dirty="0"/>
            <a:t>” “</a:t>
          </a:r>
          <a:r>
            <a:rPr lang="hr-HR" sz="1900" i="1" kern="1200" noProof="0" dirty="0"/>
            <a:t>Ionako me neće zaposliti</a:t>
          </a:r>
          <a:r>
            <a:rPr lang="hr-HR" sz="1900" kern="1200" noProof="0" dirty="0"/>
            <a:t>”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noProof="0" dirty="0"/>
            <a:t>rješavanje – evaluacija AM, online pretraživanje životopisa, pitati sina za pomoć </a:t>
          </a:r>
        </a:p>
      </dsp:txBody>
      <dsp:txXfrm rot="-5400000">
        <a:off x="1233314" y="56907"/>
        <a:ext cx="9683580" cy="1033409"/>
      </dsp:txXfrm>
    </dsp:sp>
    <dsp:sp modelId="{4CB6AD71-2A6F-1049-BFD4-95CF7C6D3EEF}">
      <dsp:nvSpPr>
        <dsp:cNvPr id="0" name=""/>
        <dsp:cNvSpPr/>
      </dsp:nvSpPr>
      <dsp:spPr>
        <a:xfrm rot="5400000">
          <a:off x="-264281" y="1834650"/>
          <a:ext cx="1761876" cy="1233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noProof="0" dirty="0"/>
            <a:t>2.  Pronalazak oglasa za posao</a:t>
          </a:r>
        </a:p>
      </dsp:txBody>
      <dsp:txXfrm rot="-5400000">
        <a:off x="1" y="2187026"/>
        <a:ext cx="1233313" cy="528563"/>
      </dsp:txXfrm>
    </dsp:sp>
    <dsp:sp modelId="{3E823283-BD37-D747-B1D1-A13F53AD6912}">
      <dsp:nvSpPr>
        <dsp:cNvPr id="0" name=""/>
        <dsp:cNvSpPr/>
      </dsp:nvSpPr>
      <dsp:spPr>
        <a:xfrm rot="5400000">
          <a:off x="5530446" y="-2726764"/>
          <a:ext cx="1145219" cy="9739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b="1" kern="1200" noProof="0" dirty="0"/>
            <a:t>AM</a:t>
          </a:r>
          <a:r>
            <a:rPr lang="hr-HR" sz="1900" kern="1200" noProof="0" dirty="0"/>
            <a:t> – “</a:t>
          </a:r>
          <a:r>
            <a:rPr lang="hr-HR" sz="1900" i="1" kern="1200" noProof="0" dirty="0"/>
            <a:t>Ako budem pretraživao online neću pronaći oglas u svom području</a:t>
          </a:r>
          <a:r>
            <a:rPr lang="hr-HR" sz="1900" kern="1200" noProof="0" dirty="0"/>
            <a:t>” “</a:t>
          </a:r>
          <a:r>
            <a:rPr lang="hr-HR" sz="1900" i="1" kern="1200" noProof="0" dirty="0"/>
            <a:t>Ako stavim oglas da tražim posao svi će znati da sam ostao bez posla.”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noProof="0" dirty="0" err="1"/>
            <a:t>Sokratovski</a:t>
          </a:r>
          <a:r>
            <a:rPr lang="hr-HR" sz="1900" kern="1200" noProof="0" dirty="0"/>
            <a:t> dijalog, evaluacija automatskih misli, bilješke s terapije, pitati sina za pomoć </a:t>
          </a:r>
        </a:p>
      </dsp:txBody>
      <dsp:txXfrm rot="-5400000">
        <a:off x="1233314" y="1626273"/>
        <a:ext cx="9683580" cy="1033409"/>
      </dsp:txXfrm>
    </dsp:sp>
    <dsp:sp modelId="{7C68B476-68DB-484A-8E3A-E864EC51FE83}">
      <dsp:nvSpPr>
        <dsp:cNvPr id="0" name=""/>
        <dsp:cNvSpPr/>
      </dsp:nvSpPr>
      <dsp:spPr>
        <a:xfrm rot="5400000">
          <a:off x="-264281" y="3404016"/>
          <a:ext cx="1761876" cy="12333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200" kern="1200" noProof="0" dirty="0"/>
            <a:t>3. Odlazak na razgovore za posao</a:t>
          </a:r>
        </a:p>
      </dsp:txBody>
      <dsp:txXfrm rot="-5400000">
        <a:off x="1" y="3756392"/>
        <a:ext cx="1233313" cy="528563"/>
      </dsp:txXfrm>
    </dsp:sp>
    <dsp:sp modelId="{0690C808-429D-E042-8A74-3C690CFC59BE}">
      <dsp:nvSpPr>
        <dsp:cNvPr id="0" name=""/>
        <dsp:cNvSpPr/>
      </dsp:nvSpPr>
      <dsp:spPr>
        <a:xfrm rot="5400000">
          <a:off x="5530446" y="-1157397"/>
          <a:ext cx="1145219" cy="97394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b="1" kern="1200" noProof="0" dirty="0"/>
            <a:t>AM </a:t>
          </a:r>
          <a:r>
            <a:rPr lang="hr-HR" sz="1900" kern="1200" noProof="0" dirty="0"/>
            <a:t>- "</a:t>
          </a:r>
          <a:r>
            <a:rPr lang="hr-HR" sz="1900" i="1" kern="1200" noProof="0" dirty="0"/>
            <a:t>Ostavit ću loš prvi dojam</a:t>
          </a:r>
          <a:r>
            <a:rPr lang="hr-HR" sz="1900" kern="1200" noProof="0" dirty="0"/>
            <a:t>" "</a:t>
          </a:r>
          <a:r>
            <a:rPr lang="hr-HR" sz="1900" i="1" kern="1200" noProof="0" dirty="0"/>
            <a:t>Uprskat ću</a:t>
          </a:r>
          <a:r>
            <a:rPr lang="hr-HR" sz="1900" kern="1200" noProof="0" dirty="0"/>
            <a:t>" 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900" kern="1200" noProof="0" dirty="0"/>
            <a:t>Igranje uloga, učenje klijenta rukovanju, kontaktu očima, osmijehu</a:t>
          </a:r>
        </a:p>
      </dsp:txBody>
      <dsp:txXfrm rot="-5400000">
        <a:off x="1233314" y="3195640"/>
        <a:ext cx="9683580" cy="10334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F99C69-E6E9-A44E-A2A1-70A050FB1E31}">
      <dsp:nvSpPr>
        <dsp:cNvPr id="0" name=""/>
        <dsp:cNvSpPr/>
      </dsp:nvSpPr>
      <dsp:spPr>
        <a:xfrm>
          <a:off x="0" y="435902"/>
          <a:ext cx="10927829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67250-15BF-0E4F-BD21-CB943DD7B05A}">
      <dsp:nvSpPr>
        <dsp:cNvPr id="0" name=""/>
        <dsp:cNvSpPr/>
      </dsp:nvSpPr>
      <dsp:spPr>
        <a:xfrm>
          <a:off x="546391" y="140702"/>
          <a:ext cx="7649480" cy="5903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i="1" u="sng" kern="1200"/>
            <a:t>Što želim postići i kako to najučinkovitije postići?</a:t>
          </a:r>
          <a:endParaRPr lang="en-US" sz="2000" kern="1200"/>
        </a:p>
      </dsp:txBody>
      <dsp:txXfrm>
        <a:off x="575212" y="169523"/>
        <a:ext cx="7591838" cy="532757"/>
      </dsp:txXfrm>
    </dsp:sp>
    <dsp:sp modelId="{EC1BE9EF-4A94-BD46-9E89-0F6BDAC7414E}">
      <dsp:nvSpPr>
        <dsp:cNvPr id="0" name=""/>
        <dsp:cNvSpPr/>
      </dsp:nvSpPr>
      <dsp:spPr>
        <a:xfrm>
          <a:off x="0" y="1343102"/>
          <a:ext cx="10927829" cy="270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416560" rIns="848121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2000" kern="1200" dirty="0"/>
            <a:t>1. prije seanse – što mogu učiniti da odnos s klijentom bude još bolji? Koja je kognitivna konceptualizacija klijenta? U kojoj smo fazi terapije…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2000" kern="1200" dirty="0"/>
            <a:t>2. na  početku seanse – provjeriti </a:t>
          </a:r>
          <a:r>
            <a:rPr lang="hr-HR" sz="2000" kern="1200" dirty="0" err="1"/>
            <a:t>klijentovo</a:t>
          </a:r>
          <a:r>
            <a:rPr lang="hr-HR" sz="2000" kern="1200" dirty="0"/>
            <a:t> raspoloženje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2000" kern="1200" dirty="0"/>
            <a:t>3. dok klijent opisuje prethodni tjedan pratite kakav je ovaj tjedan u odnosu na prošli? Koji su znakovi napretka?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2000" kern="1200" dirty="0"/>
            <a:t>4. provjeriti korištenje alkohola, droge ili lijekova 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hr-HR" sz="2000" kern="1200" dirty="0"/>
            <a:t>5. tijekom postavljanja ciljeva zapitajte se  na kojim ciljevima ćemo raditi ovaj tjedan </a:t>
          </a:r>
          <a:endParaRPr lang="en-US" sz="2000" kern="1200" dirty="0"/>
        </a:p>
      </dsp:txBody>
      <dsp:txXfrm>
        <a:off x="0" y="1343102"/>
        <a:ext cx="10927829" cy="2709000"/>
      </dsp:txXfrm>
    </dsp:sp>
    <dsp:sp modelId="{F56F7450-DD83-7B4C-8017-570D9A8D598C}">
      <dsp:nvSpPr>
        <dsp:cNvPr id="0" name=""/>
        <dsp:cNvSpPr/>
      </dsp:nvSpPr>
      <dsp:spPr>
        <a:xfrm>
          <a:off x="546391" y="1047902"/>
          <a:ext cx="7649480" cy="59039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/>
            <a:t>Pitanja koja sebi kao terapeutu postavljamo: </a:t>
          </a:r>
          <a:endParaRPr lang="en-US" sz="2000" kern="1200"/>
        </a:p>
      </dsp:txBody>
      <dsp:txXfrm>
        <a:off x="575212" y="1076723"/>
        <a:ext cx="7591838" cy="53275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48697-A582-B54D-A9AA-8BE0676DE2E5}">
      <dsp:nvSpPr>
        <dsp:cNvPr id="0" name=""/>
        <dsp:cNvSpPr/>
      </dsp:nvSpPr>
      <dsp:spPr>
        <a:xfrm>
          <a:off x="0" y="449240"/>
          <a:ext cx="6666833" cy="7160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6. kad odredite prioritete za  seansu – </a:t>
          </a:r>
          <a:r>
            <a:rPr lang="hr-HR" sz="1800" i="1" kern="1200" dirty="0"/>
            <a:t>Koja točka dnevnog reda je najvažnija za danas? </a:t>
          </a:r>
          <a:endParaRPr lang="en-US" sz="1800" i="1" kern="1200" dirty="0"/>
        </a:p>
      </dsp:txBody>
      <dsp:txXfrm>
        <a:off x="34954" y="484194"/>
        <a:ext cx="6596925" cy="646132"/>
      </dsp:txXfrm>
    </dsp:sp>
    <dsp:sp modelId="{184A57E5-5BAD-A24E-BEAB-C549038DAD0F}">
      <dsp:nvSpPr>
        <dsp:cNvPr id="0" name=""/>
        <dsp:cNvSpPr/>
      </dsp:nvSpPr>
      <dsp:spPr>
        <a:xfrm>
          <a:off x="0" y="1217120"/>
          <a:ext cx="6666833" cy="716040"/>
        </a:xfrm>
        <a:prstGeom prst="roundRect">
          <a:avLst/>
        </a:prstGeom>
        <a:gradFill rotWithShape="0">
          <a:gsLst>
            <a:gs pos="0">
              <a:schemeClr val="accent2">
                <a:hueOff val="1288722"/>
                <a:satOff val="-3699"/>
                <a:lumOff val="-5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1288722"/>
                <a:satOff val="-3699"/>
                <a:lumOff val="-5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1288722"/>
                <a:satOff val="-3699"/>
                <a:lumOff val="-5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7. drži li se klijent akcijskog plana, što je naučio iz njega…</a:t>
          </a:r>
          <a:endParaRPr lang="en-US" sz="1800" kern="1200"/>
        </a:p>
      </dsp:txBody>
      <dsp:txXfrm>
        <a:off x="34954" y="1252074"/>
        <a:ext cx="6596925" cy="646132"/>
      </dsp:txXfrm>
    </dsp:sp>
    <dsp:sp modelId="{00162819-71AA-BC4D-9547-35E62BDD24B2}">
      <dsp:nvSpPr>
        <dsp:cNvPr id="0" name=""/>
        <dsp:cNvSpPr/>
      </dsp:nvSpPr>
      <dsp:spPr>
        <a:xfrm>
          <a:off x="0" y="1985000"/>
          <a:ext cx="6666833" cy="716040"/>
        </a:xfrm>
        <a:prstGeom prst="roundRect">
          <a:avLst/>
        </a:prstGeom>
        <a:gradFill rotWithShape="0">
          <a:gsLst>
            <a:gs pos="0">
              <a:schemeClr val="accent2">
                <a:hueOff val="2577445"/>
                <a:satOff val="-7397"/>
                <a:lumOff val="-1184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577445"/>
                <a:satOff val="-7397"/>
                <a:lumOff val="-1184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577445"/>
                <a:satOff val="-7397"/>
                <a:lumOff val="-1184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8. Tijekom raspravljanja o prvom cilju: definiranje problema ili cilja; smišljanje strategije; odabir tehnika; nadgledanje procesa</a:t>
          </a:r>
          <a:endParaRPr lang="en-US" sz="1800" kern="1200"/>
        </a:p>
      </dsp:txBody>
      <dsp:txXfrm>
        <a:off x="34954" y="2019954"/>
        <a:ext cx="6596925" cy="646132"/>
      </dsp:txXfrm>
    </dsp:sp>
    <dsp:sp modelId="{500E2CC2-4D21-3C4E-BBE5-177DD86BA94B}">
      <dsp:nvSpPr>
        <dsp:cNvPr id="0" name=""/>
        <dsp:cNvSpPr/>
      </dsp:nvSpPr>
      <dsp:spPr>
        <a:xfrm>
          <a:off x="0" y="2752880"/>
          <a:ext cx="6666833" cy="716040"/>
        </a:xfrm>
        <a:prstGeom prst="roundRect">
          <a:avLst/>
        </a:prstGeom>
        <a:gradFill rotWithShape="0">
          <a:gsLst>
            <a:gs pos="0">
              <a:schemeClr val="accent2">
                <a:hueOff val="3866168"/>
                <a:satOff val="-11096"/>
                <a:lumOff val="-17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866168"/>
                <a:satOff val="-11096"/>
                <a:lumOff val="-17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866168"/>
                <a:satOff val="-11096"/>
                <a:lumOff val="-17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9. tijekom razgovora o ciljevima  - Kako se klijent sad osjeća? </a:t>
          </a:r>
          <a:endParaRPr lang="en-US" sz="1800" kern="1200" dirty="0"/>
        </a:p>
      </dsp:txBody>
      <dsp:txXfrm>
        <a:off x="34954" y="2787834"/>
        <a:ext cx="6596925" cy="646132"/>
      </dsp:txXfrm>
    </dsp:sp>
    <dsp:sp modelId="{8E17ABD6-4093-0344-826B-A08163C507E1}">
      <dsp:nvSpPr>
        <dsp:cNvPr id="0" name=""/>
        <dsp:cNvSpPr/>
      </dsp:nvSpPr>
      <dsp:spPr>
        <a:xfrm>
          <a:off x="0" y="3520760"/>
          <a:ext cx="6666833" cy="716040"/>
        </a:xfrm>
        <a:prstGeom prst="roundRect">
          <a:avLst/>
        </a:prstGeom>
        <a:gradFill rotWithShape="0">
          <a:gsLst>
            <a:gs pos="0">
              <a:schemeClr val="accent2">
                <a:hueOff val="5154890"/>
                <a:satOff val="-14794"/>
                <a:lumOff val="-236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154890"/>
                <a:satOff val="-14794"/>
                <a:lumOff val="-236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154890"/>
                <a:satOff val="-14794"/>
                <a:lumOff val="-236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/>
            <a:t>10. prije završetka seanse – tražiti feedback kako se klijent osjeća </a:t>
          </a:r>
          <a:endParaRPr lang="en-US" sz="1800" kern="1200"/>
        </a:p>
      </dsp:txBody>
      <dsp:txXfrm>
        <a:off x="34954" y="3555714"/>
        <a:ext cx="6596925" cy="646132"/>
      </dsp:txXfrm>
    </dsp:sp>
    <dsp:sp modelId="{3BFAC48B-3360-3B49-985C-52D6B61EFAAA}">
      <dsp:nvSpPr>
        <dsp:cNvPr id="0" name=""/>
        <dsp:cNvSpPr/>
      </dsp:nvSpPr>
      <dsp:spPr>
        <a:xfrm>
          <a:off x="0" y="4288640"/>
          <a:ext cx="6666833" cy="716040"/>
        </a:xfrm>
        <a:prstGeom prst="roundRect">
          <a:avLst/>
        </a:prstGeom>
        <a:gradFill rotWithShape="0">
          <a:gsLst>
            <a:gs pos="0">
              <a:schemeClr val="accent2">
                <a:hueOff val="6443612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2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2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kern="1200" dirty="0"/>
            <a:t>11. nakon seanse – Što sam kao terapeut mogao napraviti drugačije?</a:t>
          </a:r>
          <a:endParaRPr lang="en-US" sz="1800" kern="1200" dirty="0"/>
        </a:p>
      </dsp:txBody>
      <dsp:txXfrm>
        <a:off x="34954" y="4323594"/>
        <a:ext cx="6596925" cy="6461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4D62B-5862-574F-BE2B-9A54C889F296}">
      <dsp:nvSpPr>
        <dsp:cNvPr id="0" name=""/>
        <dsp:cNvSpPr/>
      </dsp:nvSpPr>
      <dsp:spPr>
        <a:xfrm>
          <a:off x="0" y="19809"/>
          <a:ext cx="10515600" cy="11536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i="1" kern="1200" dirty="0"/>
            <a:t>Na kojim problemima ili ciljevima možemo raditi kako bi se klijent osjećao bolje na kraju seanse i imao bolji tjedan? </a:t>
          </a:r>
          <a:endParaRPr lang="en-US" sz="2900" i="1" kern="1200" dirty="0"/>
        </a:p>
      </dsp:txBody>
      <dsp:txXfrm>
        <a:off x="56315" y="76124"/>
        <a:ext cx="10402970" cy="1040990"/>
      </dsp:txXfrm>
    </dsp:sp>
    <dsp:sp modelId="{6766E219-50BA-BC40-9F7A-64033E6CF8E6}">
      <dsp:nvSpPr>
        <dsp:cNvPr id="0" name=""/>
        <dsp:cNvSpPr/>
      </dsp:nvSpPr>
      <dsp:spPr>
        <a:xfrm>
          <a:off x="0" y="1256949"/>
          <a:ext cx="10515600" cy="115362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 dirty="0"/>
            <a:t>Odmaknuti klijente od:</a:t>
          </a:r>
          <a:endParaRPr lang="en-US" sz="2900" kern="1200" dirty="0"/>
        </a:p>
      </dsp:txBody>
      <dsp:txXfrm>
        <a:off x="56315" y="1313264"/>
        <a:ext cx="10402970" cy="1040990"/>
      </dsp:txXfrm>
    </dsp:sp>
    <dsp:sp modelId="{98A5954B-A395-D342-84DA-187FEA3D3EF1}">
      <dsp:nvSpPr>
        <dsp:cNvPr id="0" name=""/>
        <dsp:cNvSpPr/>
      </dsp:nvSpPr>
      <dsp:spPr>
        <a:xfrm>
          <a:off x="0" y="2410569"/>
          <a:ext cx="10515600" cy="1920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6830" rIns="206248" bIns="3683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/>
            <a:t>Problema koje može sam riješiti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/>
            <a:t>Izoliranih incidenata za koje je mala šansa da će se ponoviti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/>
            <a:t>Problema koji nisu uznemirujući ili povezani s disfunkcionalnim ponašanjem 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hr-HR" sz="2300" kern="1200"/>
            <a:t>Problema na kojima neće doći do napretka a postoje hitniji na kojima treba raditi </a:t>
          </a:r>
          <a:endParaRPr lang="en-US" sz="2300" kern="1200"/>
        </a:p>
      </dsp:txBody>
      <dsp:txXfrm>
        <a:off x="0" y="2410569"/>
        <a:ext cx="10515600" cy="1920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33336-F31B-D285-866E-B12407C63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B91DB3-7149-7CDB-1981-5ADA1C825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02EFF-EDA3-12FF-3FA1-A41EDC05C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D8CF5-A3C4-B321-7A72-29ECADEA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64F67-9E6E-4989-D58A-DDF0F7F3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0116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3A81E-8DF0-DE57-4436-48ACC0204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EBA238-65A4-4C22-55C7-C8E8455AF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1AF0-8813-E8E5-3294-D52C895C3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7E141-2D7B-E259-055F-433D68952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D588F-C016-9893-8E6D-575F45982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52962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318A58-5014-D9D6-90F6-21C0517481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672332-6014-4F52-E4EC-45DDC447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3871C-977F-4CF8-6E54-F3D95B186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70BE9-B625-D9F8-633E-02DCB4EA7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523E2-7FFB-FBBA-B83B-30D3D8B1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98023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153D2-6C5D-E64E-90BD-11776D495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FF5DA-13A1-FBB7-51FE-4ED789133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8CE8E0-7CA8-5C02-7DC3-8DABD74DD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DAABF-8D6E-1BDF-4B20-A7FCA28D7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BF17C4-EB55-9657-3B7F-C96D00D3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602571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DE47D-25DC-5775-2DE9-D02AADF1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08A17-0C7A-94AA-C07A-AE2FE2950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69452-BDCE-4146-AEBB-3FCDDC963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2072B-0235-1B11-62CB-15C78C64E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AA176-1688-2D77-C0F9-C6BFE56A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295742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9722E-C239-E54E-706A-0FD462EF8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96200-7A81-6B8D-AB98-9CF0D07A0E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E8565-F952-95B2-F351-5CD3BC773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A63EF6-7C3C-A25D-8EF8-F4DFF2CBD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4908A-777B-0522-60AB-FC127F956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34921C-9490-034D-D0DA-3D0B57C9D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07018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A1F62-BFD5-7F2C-E328-08E43830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88337-3217-0FA3-C45A-17C214613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C0BA03-65ED-2E6F-F7E4-42009AFBF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E18CD9-684D-27DE-FAD1-8D6C14CF3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8D02DD-DE71-CE6F-BC19-82EADBE013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E194F9-F702-84D2-ADC9-8E41E29FC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88A07C-34DD-70E0-A1BC-6BAB9E03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83B4E-FE2A-BDC6-03FA-7B20B7FD2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3449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92B88-1252-3E70-A285-BFD324BF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8D8646-21EA-0726-1C58-0936DEE2C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35F340-FE6B-5B72-DBF2-48B56CE0F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1420FC-7A79-B4ED-AFCD-9AA59AAE6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9649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105BA-4108-671F-33E4-A2F34B46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973D54-0840-712C-14C0-9B4CCD37E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B1319B-2D21-3767-EF0A-A28C7BCD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79859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8A903-B040-0C55-ABF0-9C94C1F6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71B5B-601E-5317-6156-EBB86BD36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0AB676-214F-FA19-53DE-5A3EACFA2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826E0-8B40-2A04-956B-42F907E97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3ABDB8-21AE-E7B1-AB83-46018D81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0B1927-4076-0A65-14FC-D6671BF3B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230588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4AD3C-7B20-6A44-DB19-D8FC1DABE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648EBE-DA13-4F55-72E4-7131447E3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D68FF-76ED-2651-4998-0BE567FD43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224F4-B408-511F-CB2B-CD6E4AFC2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F437B7-A065-A87E-6B70-72D38C28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D07643-B377-D1E9-2A15-3DE7AC4CD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75331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4A8C6-EFAB-A2C0-3361-2BF241410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1E5FCB-4BB5-AC01-B126-3C5F7252B2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98CFF3-B5E4-E2D5-86A7-5747058F5D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DFEAFE-15EA-EF4A-9F4A-E2052D9AD030}" type="datetimeFigureOut">
              <a:rPr lang="en-HR" smtClean="0"/>
              <a:t>30.03.2026.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FD4C6-3D72-6A66-489A-D01736009A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CC5E3-D5E4-4BAF-66BC-CD6E64B25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E056C9-C812-6947-AB74-E2CC0ECF6D6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845797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noProof="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AE6DF2-93A2-09F1-F8BF-4DA7BF578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4609" y="2967729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hr-HR" sz="4000" noProof="0" dirty="0">
                <a:solidFill>
                  <a:schemeClr val="tx2"/>
                </a:solidFill>
              </a:rPr>
              <a:t>Plan tretmana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9659DE-ACA4-EB8A-4058-00AF2C39A4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126" y="511824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hr-HR" sz="2000" dirty="0">
                <a:solidFill>
                  <a:schemeClr val="tx2"/>
                </a:solidFill>
              </a:rPr>
              <a:t>                                       N</a:t>
            </a:r>
            <a:r>
              <a:rPr lang="hr-HR" sz="2000" noProof="0" dirty="0" err="1">
                <a:solidFill>
                  <a:schemeClr val="tx2"/>
                </a:solidFill>
              </a:rPr>
              <a:t>ikolina</a:t>
            </a:r>
            <a:r>
              <a:rPr lang="hr-HR" sz="2000" noProof="0" dirty="0">
                <a:solidFill>
                  <a:schemeClr val="tx2"/>
                </a:solidFill>
              </a:rPr>
              <a:t> Kučina </a:t>
            </a:r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0ABE33A1-08B0-7535-6EED-3CF1BACBF9C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583653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9AD197-8638-14C4-8DC3-EDE15E73B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hr-HR" sz="4000" noProof="0">
                <a:solidFill>
                  <a:srgbClr val="FFFFFF"/>
                </a:solidFill>
              </a:rPr>
              <a:t>Planiranje individualne seanse </a:t>
            </a:r>
          </a:p>
        </p:txBody>
      </p:sp>
      <p:graphicFrame>
        <p:nvGraphicFramePr>
          <p:cNvPr id="16" name="Content Placeholder 4">
            <a:extLst>
              <a:ext uri="{FF2B5EF4-FFF2-40B4-BE49-F238E27FC236}">
                <a16:creationId xmlns:a16="http://schemas.microsoft.com/office/drawing/2014/main" id="{9D352955-C363-F1B1-6C8E-467C5234E6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60493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8209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D29E51-1037-94A9-D5B6-2BC7DDBCF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hr-HR" sz="3600" noProof="0"/>
              <a:t>Kako donijeti odluku hoćemo li se fokusirati na problem ili cilj? 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B3A5BE94-508F-0ECD-F40F-83C397DBAE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1794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446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B6FAE-EECB-79A2-85AC-23406AFA5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noProof="0" dirty="0"/>
              <a:t>Kako pomoći klijentu identificirati problematične situacije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8FC12-5DA2-2733-1466-C76AC437E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noProof="0" dirty="0"/>
              <a:t>Proći s klijentom nekoliko situacija koje su uznemirujuće </a:t>
            </a:r>
          </a:p>
          <a:p>
            <a:r>
              <a:rPr lang="hr-HR" noProof="0" dirty="0"/>
              <a:t>Hipotetski riješiti jedan problem </a:t>
            </a:r>
            <a:r>
              <a:rPr lang="hr-HR" dirty="0"/>
              <a:t>i </a:t>
            </a:r>
            <a:r>
              <a:rPr lang="hr-HR" noProof="0" dirty="0"/>
              <a:t>procijeniti koju razinu olakšanja donosi rješenje </a:t>
            </a:r>
          </a:p>
        </p:txBody>
      </p:sp>
    </p:spTree>
    <p:extLst>
      <p:ext uri="{BB962C8B-B14F-4D97-AF65-F5344CB8AC3E}">
        <p14:creationId xmlns:p14="http://schemas.microsoft.com/office/powerpoint/2010/main" val="115438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800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D2E843-8A1D-A8AF-9165-88240EC0D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97" y="528706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hr-HR" sz="3600" noProof="0" dirty="0">
                <a:solidFill>
                  <a:schemeClr val="tx2"/>
                </a:solidFill>
              </a:rPr>
              <a:t>Uvod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D7C67-F4CE-B606-5CBD-D950CD972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1417" y="2534395"/>
            <a:ext cx="9833548" cy="2693976"/>
          </a:xfrm>
        </p:spPr>
        <p:txBody>
          <a:bodyPr>
            <a:normAutofit/>
          </a:bodyPr>
          <a:lstStyle/>
          <a:p>
            <a:r>
              <a:rPr lang="hr-HR" sz="2000" noProof="0" dirty="0">
                <a:solidFill>
                  <a:schemeClr val="tx2"/>
                </a:solidFill>
              </a:rPr>
              <a:t>Terapija kao putovanje – konceptualizacija plan puta  </a:t>
            </a:r>
          </a:p>
          <a:p>
            <a:r>
              <a:rPr lang="hr-HR" sz="2000" noProof="0" dirty="0">
                <a:solidFill>
                  <a:schemeClr val="tx2"/>
                </a:solidFill>
              </a:rPr>
              <a:t>Različiti smjerovi – isti cilj </a:t>
            </a:r>
          </a:p>
          <a:p>
            <a:pPr marL="0" indent="0">
              <a:buNone/>
            </a:pPr>
            <a:endParaRPr lang="hr-HR" sz="2000" noProof="0" dirty="0">
              <a:solidFill>
                <a:schemeClr val="tx2"/>
              </a:solidFill>
            </a:endParaRPr>
          </a:p>
          <a:p>
            <a:r>
              <a:rPr lang="hr-HR" sz="2000" noProof="0" dirty="0">
                <a:solidFill>
                  <a:schemeClr val="tx2"/>
                </a:solidFill>
              </a:rPr>
              <a:t>Ostvarivanje terapijskih ciljeva </a:t>
            </a:r>
          </a:p>
          <a:p>
            <a:pPr lvl="1"/>
            <a:r>
              <a:rPr lang="hr-HR" sz="2000" noProof="0" dirty="0">
                <a:solidFill>
                  <a:schemeClr val="tx2"/>
                </a:solidFill>
              </a:rPr>
              <a:t>Postavljanje dijagnoze </a:t>
            </a:r>
          </a:p>
          <a:p>
            <a:pPr lvl="1"/>
            <a:r>
              <a:rPr lang="hr-HR" sz="2000" noProof="0" dirty="0">
                <a:solidFill>
                  <a:schemeClr val="tx2"/>
                </a:solidFill>
              </a:rPr>
              <a:t>Formulacija slučaja </a:t>
            </a:r>
          </a:p>
          <a:p>
            <a:pPr lvl="1"/>
            <a:r>
              <a:rPr lang="hr-HR" sz="2000" noProof="0" dirty="0">
                <a:solidFill>
                  <a:schemeClr val="tx2"/>
                </a:solidFill>
              </a:rPr>
              <a:t>Tretman prilagođen pojedincu – vrijednosti, želje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5147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98F2B6D-5584-0F36-65CF-AA60BD9F9D0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671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D889B8-DF69-0A1C-E892-E77274261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noProof="0" dirty="0"/>
              <a:t>Ostvarivanje terapijskih ciljeva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49D246-F7D8-C359-4E7D-48C934253E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3746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63711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284A7-23C5-7597-91DF-A5C3D971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noProof="0" dirty="0"/>
              <a:t>Planiranje tretmana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227B5ED-B7B2-07D3-7C2F-73ADB39127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71667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1824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017107-ECC1-6D76-C666-6E304261B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noProof="0" dirty="0"/>
              <a:t>Stvaranje plana tretmana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4093B-8467-A18C-9D98-7266E8D84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hr-HR" noProof="0" dirty="0"/>
              <a:t>dijagnostička procjena i kognitivna formulacija poremećaja</a:t>
            </a:r>
          </a:p>
          <a:p>
            <a:pPr lvl="0"/>
            <a:r>
              <a:rPr lang="hr-HR" noProof="0" dirty="0"/>
              <a:t>princip tretmana i opća terapijska strategija za taj poremećaj</a:t>
            </a:r>
          </a:p>
          <a:p>
            <a:pPr lvl="0"/>
            <a:r>
              <a:rPr lang="hr-HR" noProof="0" dirty="0"/>
              <a:t>konceptualizacija klijenta</a:t>
            </a:r>
          </a:p>
          <a:p>
            <a:pPr lvl="0"/>
            <a:r>
              <a:rPr lang="hr-HR" noProof="0" dirty="0" err="1"/>
              <a:t>klijentovih</a:t>
            </a:r>
            <a:r>
              <a:rPr lang="hr-HR" noProof="0" dirty="0"/>
              <a:t> težnji, snaga, vrijednosti i osjećaja svrhe</a:t>
            </a:r>
          </a:p>
          <a:p>
            <a:r>
              <a:rPr lang="hr-HR" noProof="0" dirty="0"/>
              <a:t>prepreka s kojima se suočavaju u poduzimanju koraka ka svojim ciljevima</a:t>
            </a:r>
            <a:r>
              <a:rPr lang="hr-HR" noProof="0" dirty="0">
                <a:effectLst/>
              </a:rPr>
              <a:t> </a:t>
            </a:r>
          </a:p>
          <a:p>
            <a:endParaRPr lang="hr-HR" noProof="0" dirty="0"/>
          </a:p>
          <a:p>
            <a:r>
              <a:rPr lang="hr-HR" noProof="0" dirty="0"/>
              <a:t>Prilagođeno pojedincu</a:t>
            </a:r>
          </a:p>
        </p:txBody>
      </p:sp>
    </p:spTree>
    <p:extLst>
      <p:ext uri="{BB962C8B-B14F-4D97-AF65-F5344CB8AC3E}">
        <p14:creationId xmlns:p14="http://schemas.microsoft.com/office/powerpoint/2010/main" val="3096172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FAD53F-59DE-FF6E-2477-2F63DC344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noProof="0" dirty="0"/>
              <a:t>Primjer općeg plana </a:t>
            </a:r>
            <a:r>
              <a:rPr lang="hr-HR" i="1" noProof="0" dirty="0" err="1"/>
              <a:t>Abe</a:t>
            </a:r>
            <a:endParaRPr lang="hr-HR" i="1" noProof="0" dirty="0"/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11A27E-0874-3361-3644-094DECDE5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hr-HR" b="1" i="1" u="sng" noProof="0" dirty="0">
                <a:solidFill>
                  <a:schemeClr val="accent3">
                    <a:lumMod val="75000"/>
                  </a:schemeClr>
                </a:solidFill>
              </a:rPr>
              <a:t>Opći plan tretmana </a:t>
            </a:r>
          </a:p>
          <a:p>
            <a:pPr lvl="1"/>
            <a:r>
              <a:rPr lang="hr-HR" noProof="0" dirty="0"/>
              <a:t>Smanjenje depresije, beznađa </a:t>
            </a:r>
            <a:r>
              <a:rPr lang="hr-HR" dirty="0"/>
              <a:t>i a</a:t>
            </a:r>
            <a:r>
              <a:rPr lang="hr-HR" noProof="0" dirty="0" err="1"/>
              <a:t>nksioznosti</a:t>
            </a:r>
            <a:r>
              <a:rPr lang="hr-HR" noProof="0" dirty="0"/>
              <a:t>, povećanje optimizma i nade </a:t>
            </a:r>
          </a:p>
          <a:p>
            <a:pPr lvl="1"/>
            <a:r>
              <a:rPr lang="hr-HR" noProof="0" dirty="0"/>
              <a:t>Poboljšati funkcioniranje, socijalne interakcije i brigu o sebi </a:t>
            </a:r>
          </a:p>
          <a:p>
            <a:pPr lvl="1"/>
            <a:r>
              <a:rPr lang="hr-HR" noProof="0" dirty="0"/>
              <a:t>Poboljšati sliku o sebi </a:t>
            </a:r>
            <a:r>
              <a:rPr lang="hr-HR" dirty="0"/>
              <a:t>i </a:t>
            </a:r>
            <a:r>
              <a:rPr lang="hr-HR" noProof="0" dirty="0"/>
              <a:t>samopouzdanje </a:t>
            </a:r>
          </a:p>
          <a:p>
            <a:pPr lvl="1"/>
            <a:r>
              <a:rPr lang="hr-HR" noProof="0" dirty="0"/>
              <a:t>Prevenirati recidiv </a:t>
            </a:r>
          </a:p>
          <a:p>
            <a:r>
              <a:rPr lang="hr-HR" b="1" i="1" u="sng" noProof="0" dirty="0">
                <a:solidFill>
                  <a:schemeClr val="accent3">
                    <a:lumMod val="75000"/>
                  </a:schemeClr>
                </a:solidFill>
              </a:rPr>
              <a:t>Vrijednosti, aspiracije, ciljevi </a:t>
            </a:r>
          </a:p>
          <a:p>
            <a:pPr marL="457200" lvl="1" indent="0">
              <a:buNone/>
            </a:pPr>
            <a:r>
              <a:rPr lang="hr-HR" i="1" u="sng" noProof="0" dirty="0"/>
              <a:t>Vrijednosti: </a:t>
            </a:r>
            <a:r>
              <a:rPr lang="hr-HR" noProof="0" dirty="0"/>
              <a:t>obitelj, biti dobra, odgovorna i korisna osoba</a:t>
            </a:r>
          </a:p>
          <a:p>
            <a:pPr marL="457200" lvl="1" indent="0">
              <a:buNone/>
            </a:pPr>
            <a:r>
              <a:rPr lang="hr-HR" i="1" u="sng" noProof="0" dirty="0"/>
              <a:t>Aspiracije: </a:t>
            </a:r>
            <a:r>
              <a:rPr lang="hr-HR" noProof="0" dirty="0"/>
              <a:t>vratiti starog sebe, imati kontrolu, biti produktivan, mentalno zdrav, pomagati drugima, biti dobar otac i djed </a:t>
            </a:r>
          </a:p>
          <a:p>
            <a:pPr marL="457200" lvl="1" indent="0">
              <a:buNone/>
            </a:pPr>
            <a:r>
              <a:rPr lang="hr-HR" i="1" u="sng" noProof="0" dirty="0"/>
              <a:t>Ciljevi: </a:t>
            </a:r>
            <a:r>
              <a:rPr lang="hr-HR" noProof="0" dirty="0"/>
              <a:t>pronaći posao, više vremena s djecom i unucima</a:t>
            </a:r>
          </a:p>
        </p:txBody>
      </p:sp>
    </p:spTree>
    <p:extLst>
      <p:ext uri="{BB962C8B-B14F-4D97-AF65-F5344CB8AC3E}">
        <p14:creationId xmlns:p14="http://schemas.microsoft.com/office/powerpoint/2010/main" val="3478449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4823A-8C65-CA22-37F4-5DC0087B8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noProof="0" dirty="0"/>
              <a:t>Primjer općeg plana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E5E72-393B-5B67-37EE-C6D6A04ED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i="1" u="sng" noProof="0" dirty="0">
                <a:solidFill>
                  <a:schemeClr val="accent3">
                    <a:lumMod val="75000"/>
                  </a:schemeClr>
                </a:solidFill>
              </a:rPr>
              <a:t>Potencijale prepreke </a:t>
            </a:r>
          </a:p>
          <a:p>
            <a:pPr lvl="1"/>
            <a:r>
              <a:rPr lang="hr-HR" noProof="0" dirty="0"/>
              <a:t>Pesimizam, beznađe, anksioznost</a:t>
            </a:r>
          </a:p>
          <a:p>
            <a:pPr lvl="1"/>
            <a:r>
              <a:rPr lang="hr-HR" noProof="0" dirty="0"/>
              <a:t>Nedostatak motivacije, manjak energije, negativna slika o sebi, ruminacija</a:t>
            </a:r>
          </a:p>
          <a:p>
            <a:pPr lvl="1"/>
            <a:endParaRPr lang="hr-HR" noProof="0" dirty="0"/>
          </a:p>
          <a:p>
            <a:r>
              <a:rPr lang="hr-HR" b="1" i="1" u="sng" noProof="0" dirty="0">
                <a:solidFill>
                  <a:schemeClr val="accent3">
                    <a:lumMod val="75000"/>
                  </a:schemeClr>
                </a:solidFill>
              </a:rPr>
              <a:t>Potencijalne intervencije</a:t>
            </a:r>
          </a:p>
          <a:p>
            <a:pPr lvl="1"/>
            <a:r>
              <a:rPr lang="hr-HR" noProof="0" dirty="0" err="1"/>
              <a:t>Psihoedukacija</a:t>
            </a:r>
            <a:r>
              <a:rPr lang="hr-HR" noProof="0" dirty="0"/>
              <a:t> </a:t>
            </a:r>
          </a:p>
          <a:p>
            <a:pPr lvl="1"/>
            <a:r>
              <a:rPr lang="hr-HR" noProof="0" dirty="0"/>
              <a:t>Raspored aktivnosti</a:t>
            </a:r>
          </a:p>
          <a:p>
            <a:pPr lvl="1"/>
            <a:r>
              <a:rPr lang="hr-HR" noProof="0" dirty="0"/>
              <a:t>Povezivanje s obitelji i prijateljima </a:t>
            </a:r>
          </a:p>
          <a:p>
            <a:pPr lvl="1"/>
            <a:r>
              <a:rPr lang="hr-HR" noProof="0" dirty="0"/>
              <a:t>Smanjiti vrijeme provedeno na kauču i u krevetu</a:t>
            </a:r>
          </a:p>
          <a:p>
            <a:pPr lvl="1"/>
            <a:r>
              <a:rPr lang="hr-HR" noProof="0" dirty="0"/>
              <a:t>Podjela poslova na manje dijelove</a:t>
            </a:r>
          </a:p>
        </p:txBody>
      </p:sp>
    </p:spTree>
    <p:extLst>
      <p:ext uri="{BB962C8B-B14F-4D97-AF65-F5344CB8AC3E}">
        <p14:creationId xmlns:p14="http://schemas.microsoft.com/office/powerpoint/2010/main" val="687338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67BB6-BF0C-85B7-8743-A2A7D4E4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400" noProof="0" dirty="0"/>
              <a:t>PLANIRANJE TRETMANA ZA OSTVARENJE SPECIFIČNOG CILJA</a:t>
            </a:r>
            <a:br>
              <a:rPr lang="hr-HR" sz="2400" noProof="0" dirty="0"/>
            </a:br>
            <a:r>
              <a:rPr lang="hr-HR" sz="2400" b="1" noProof="0" dirty="0"/>
              <a:t>cilj</a:t>
            </a:r>
            <a:r>
              <a:rPr lang="hr-HR" sz="2400" noProof="0" dirty="0"/>
              <a:t> – </a:t>
            </a:r>
            <a:r>
              <a:rPr lang="hr-HR" sz="2400" i="1" noProof="0" dirty="0"/>
              <a:t>Pronalazak posla 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1CF05FC-6854-832F-4FCB-F30978D96C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5311221"/>
              </p:ext>
            </p:extLst>
          </p:nvPr>
        </p:nvGraphicFramePr>
        <p:xfrm>
          <a:off x="649357" y="1590261"/>
          <a:ext cx="10972799" cy="490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012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6DCE4-9A6C-B897-3713-8F668C510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hr-HR" sz="4000" noProof="0">
                <a:solidFill>
                  <a:srgbClr val="FFFFFF"/>
                </a:solidFill>
              </a:rPr>
              <a:t>PLANIRANJE INDIVIDUALNE SEANSE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E94E9ED-B801-F961-EC24-1D5069D53C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927747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8587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5991</TotalTime>
  <Words>780</Words>
  <Application>Microsoft Macintosh PowerPoint</Application>
  <PresentationFormat>Widescreen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Plan tretmana </vt:lpstr>
      <vt:lpstr>Uvod </vt:lpstr>
      <vt:lpstr>Ostvarivanje terapijskih ciljeva </vt:lpstr>
      <vt:lpstr>Planiranje tretmana </vt:lpstr>
      <vt:lpstr>Stvaranje plana tretmana </vt:lpstr>
      <vt:lpstr>Primjer općeg plana Abe</vt:lpstr>
      <vt:lpstr>Primjer općeg plana </vt:lpstr>
      <vt:lpstr>PLANIRANJE TRETMANA ZA OSTVARENJE SPECIFIČNOG CILJA cilj – Pronalazak posla  </vt:lpstr>
      <vt:lpstr>PLANIRANJE INDIVIDUALNE SEANSE </vt:lpstr>
      <vt:lpstr>Planiranje individualne seanse </vt:lpstr>
      <vt:lpstr>Kako donijeti odluku hoćemo li se fokusirati na problem ili cilj? </vt:lpstr>
      <vt:lpstr>Kako pomoći klijentu identificirati problematične situacije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Nikolina Kucina</dc:creator>
  <cp:lastModifiedBy>Nikolina Kucina</cp:lastModifiedBy>
  <cp:revision>3</cp:revision>
  <dcterms:created xsi:type="dcterms:W3CDTF">2026-03-26T17:27:46Z</dcterms:created>
  <dcterms:modified xsi:type="dcterms:W3CDTF">2026-04-01T14:41:29Z</dcterms:modified>
</cp:coreProperties>
</file>